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8" r:id="rId5"/>
    <p:sldId id="267" r:id="rId6"/>
    <p:sldId id="269" r:id="rId7"/>
    <p:sldId id="262" r:id="rId8"/>
    <p:sldId id="257" r:id="rId9"/>
    <p:sldId id="258" r:id="rId10"/>
    <p:sldId id="25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BF15F3-4027-4404-9FC6-DAAC194E4D20}" type="datetimeFigureOut">
              <a:rPr lang="es-AR" smtClean="0"/>
              <a:t>13/3/2018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D66BF-20A0-45BA-A1FF-B3E89FE7B3A4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http://argentina.indymedia.org/uploads/2007/12/mart_nez_de_hoz_01.jpg" TargetMode="External"/><Relationship Id="rId7" Type="http://schemas.openxmlformats.org/officeDocument/2006/relationships/image" Target="http://bucket1.glanacion.com/anexos/fotos/53/131853w28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https://cesareocalzadaarguello.files.wordpress.com/2013/10/c3adndice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incodias.com.ar/wp-content/uploads/2015/07/kicillof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philosophybasics.com/photos/marx.jpg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s-AR" sz="6000" b="1" dirty="0" smtClean="0"/>
              <a:t>CATEDRA ECONOMÍA POLÍTICA ZAMBON-BISIO-SOTTO</a:t>
            </a:r>
            <a:br>
              <a:rPr lang="es-AR" sz="6000" b="1" dirty="0" smtClean="0"/>
            </a:br>
            <a:r>
              <a:rPr lang="es-AR" sz="6000" b="1" dirty="0" smtClean="0"/>
              <a:t>CLASE 1: LA ECONOMÍA COMO CIENCIA SOCIAL</a:t>
            </a:r>
            <a:endParaRPr lang="es-AR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458200" cy="914400"/>
          </a:xfrm>
        </p:spPr>
        <p:txBody>
          <a:bodyPr/>
          <a:lstStyle/>
          <a:p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64360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s-AR" sz="6600" b="1" dirty="0" smtClean="0"/>
              <a:t>MUCHAS GRACIAS!!!!</a:t>
            </a:r>
            <a:endParaRPr lang="es-AR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es-AR" b="1" dirty="0" smtClean="0"/>
              <a:t>DIFERENTES VISIONES SOBRE EL PENSAMIENTO ECONÓMICO </a:t>
            </a:r>
            <a:endParaRPr lang="es-AR" b="1" dirty="0"/>
          </a:p>
        </p:txBody>
      </p:sp>
      <p:pic>
        <p:nvPicPr>
          <p:cNvPr id="4099" name="Picture 3" descr="Argentina: Martínez ..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48" y="1571612"/>
            <a:ext cx="4000528" cy="2595554"/>
          </a:xfrm>
          <a:prstGeom prst="rect">
            <a:avLst/>
          </a:prstGeom>
          <a:noFill/>
        </p:spPr>
      </p:pic>
      <p:pic>
        <p:nvPicPr>
          <p:cNvPr id="4098" name="irc_mi" descr="Resultado de imagen para che guevara ONU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27862" y="4357694"/>
            <a:ext cx="3005861" cy="2000264"/>
          </a:xfrm>
          <a:prstGeom prst="rect">
            <a:avLst/>
          </a:prstGeom>
          <a:noFill/>
        </p:spPr>
      </p:pic>
      <p:pic>
        <p:nvPicPr>
          <p:cNvPr id="4097" name="Picture 1" descr="Resultado de imagen para roque fernandez MINISTRO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786314" y="4500570"/>
            <a:ext cx="3000396" cy="1928826"/>
          </a:xfrm>
          <a:prstGeom prst="rect">
            <a:avLst/>
          </a:prstGeom>
          <a:noFill/>
        </p:spPr>
      </p:pic>
      <p:pic>
        <p:nvPicPr>
          <p:cNvPr id="4100" name="Picture 4" descr="Manuel Belgrano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643050"/>
            <a:ext cx="3214710" cy="2428866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A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646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man 10cpi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es-A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8239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es-AR" sz="4400" b="1" dirty="0" smtClean="0"/>
              <a:t>OTRAS VISIONES DE LO ECONÓMICO………….</a:t>
            </a:r>
            <a:endParaRPr lang="es-AR" sz="4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 descr="Resultado de imagen para axel kicillo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2071678"/>
            <a:ext cx="3786214" cy="4076714"/>
          </a:xfrm>
          <a:prstGeom prst="rect">
            <a:avLst/>
          </a:prstGeom>
          <a:noFill/>
        </p:spPr>
      </p:pic>
      <p:pic>
        <p:nvPicPr>
          <p:cNvPr id="3073" name="irc_mi" descr="Imagen relacionada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429256" y="2071678"/>
            <a:ext cx="3267075" cy="42195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man 10cpi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533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man 10cpi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210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4400" b="1" dirty="0" smtClean="0"/>
              <a:t>OTRAS VISIONES DE LO ECONÓMICO</a:t>
            </a:r>
            <a:endParaRPr lang="es-AR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7" y="1628800"/>
            <a:ext cx="42484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4"/>
            <a:ext cx="4124976" cy="47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AutoShape 2" descr="Resultado de imagen para roberto aleman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Resultado de imagen para roberto aleman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784"/>
            <a:ext cx="396760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7466"/>
            <a:ext cx="4032448" cy="498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84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4163"/>
            <a:ext cx="691276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87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166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28</Words>
  <Application>Microsoft Office PowerPoint</Application>
  <PresentationFormat>Presentación en pantalla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Viajes</vt:lpstr>
      <vt:lpstr>CATEDRA ECONOMÍA POLÍTICA ZAMBON-BISIO-SOTTO CLASE 1: LA ECONOMÍA COMO CIENCIA SOCIAL</vt:lpstr>
      <vt:lpstr>DIFERENTES VISIONES SOBRE EL PENSAMIENTO ECONÓMICO </vt:lpstr>
      <vt:lpstr>OTRAS VISIONES DE LO ECONÓMICO………….</vt:lpstr>
      <vt:lpstr>OTRAS VISIONES DE LO ECONÓMICO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Orlando</cp:lastModifiedBy>
  <cp:revision>4</cp:revision>
  <dcterms:created xsi:type="dcterms:W3CDTF">2017-03-14T10:46:11Z</dcterms:created>
  <dcterms:modified xsi:type="dcterms:W3CDTF">2018-03-13T11:14:08Z</dcterms:modified>
</cp:coreProperties>
</file>