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8" r:id="rId4"/>
    <p:sldId id="269" r:id="rId5"/>
    <p:sldId id="265" r:id="rId6"/>
    <p:sldId id="266" r:id="rId7"/>
    <p:sldId id="267" r:id="rId8"/>
    <p:sldId id="270" r:id="rId9"/>
    <p:sldId id="271" r:id="rId10"/>
    <p:sldId id="261" r:id="rId11"/>
    <p:sldId id="272" r:id="rId12"/>
    <p:sldId id="263" r:id="rId13"/>
    <p:sldId id="273" r:id="rId14"/>
    <p:sldId id="274" r:id="rId15"/>
    <p:sldId id="275" r:id="rId16"/>
    <p:sldId id="264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238" y="-4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BB223-9E58-447F-8E42-F908A843A9C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A96A96E2-BB40-4EC0-B109-AD8DC359904B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AR" dirty="0"/>
        </a:p>
      </dgm:t>
    </dgm:pt>
    <dgm:pt modelId="{1C5CC941-A6BA-4E59-A0FF-90637C493E73}" type="parTrans" cxnId="{AE38EDDB-DB47-4766-A88F-BA2E3502FC5A}">
      <dgm:prSet/>
      <dgm:spPr/>
      <dgm:t>
        <a:bodyPr/>
        <a:lstStyle/>
        <a:p>
          <a:endParaRPr lang="es-AR"/>
        </a:p>
      </dgm:t>
    </dgm:pt>
    <dgm:pt modelId="{D71A6AF9-E079-4F0B-B393-02B636B3A075}" type="sibTrans" cxnId="{AE38EDDB-DB47-4766-A88F-BA2E3502FC5A}">
      <dgm:prSet/>
      <dgm:spPr/>
      <dgm:t>
        <a:bodyPr/>
        <a:lstStyle/>
        <a:p>
          <a:endParaRPr lang="es-AR"/>
        </a:p>
      </dgm:t>
    </dgm:pt>
    <dgm:pt modelId="{1EC91089-F46F-48FB-AED2-79E7454882E8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dirty="0" smtClean="0"/>
            <a:t>Estructura burocrática</a:t>
          </a:r>
          <a:endParaRPr lang="es-AR" dirty="0"/>
        </a:p>
      </dgm:t>
    </dgm:pt>
    <dgm:pt modelId="{1DFF53CF-B0AB-4B99-8942-C4713A51730C}" type="parTrans" cxnId="{EC7BC272-EA25-4936-B668-029401B069CD}">
      <dgm:prSet/>
      <dgm:spPr/>
      <dgm:t>
        <a:bodyPr/>
        <a:lstStyle/>
        <a:p>
          <a:endParaRPr lang="es-AR"/>
        </a:p>
      </dgm:t>
    </dgm:pt>
    <dgm:pt modelId="{BDFD6EC6-E1E9-467C-B5F9-3172310502C5}" type="sibTrans" cxnId="{EC7BC272-EA25-4936-B668-029401B069CD}">
      <dgm:prSet/>
      <dgm:spPr/>
      <dgm:t>
        <a:bodyPr/>
        <a:lstStyle/>
        <a:p>
          <a:endParaRPr lang="es-AR"/>
        </a:p>
      </dgm:t>
    </dgm:pt>
    <dgm:pt modelId="{CCC88ADF-A74B-43FE-8E25-31BC33780C15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dirty="0" smtClean="0"/>
            <a:t>Vincula a:</a:t>
          </a:r>
          <a:endParaRPr lang="es-AR" dirty="0"/>
        </a:p>
      </dgm:t>
    </dgm:pt>
    <dgm:pt modelId="{9BFD8239-329F-40BA-9F0F-B5151E919E6D}" type="parTrans" cxnId="{6BEF1AA6-4F62-460A-AF63-D15BC48DD3D2}">
      <dgm:prSet/>
      <dgm:spPr/>
      <dgm:t>
        <a:bodyPr/>
        <a:lstStyle/>
        <a:p>
          <a:endParaRPr lang="es-AR"/>
        </a:p>
      </dgm:t>
    </dgm:pt>
    <dgm:pt modelId="{9BE3D61B-8E03-403F-8DF7-0586BA8DBE6E}" type="sibTrans" cxnId="{6BEF1AA6-4F62-460A-AF63-D15BC48DD3D2}">
      <dgm:prSet/>
      <dgm:spPr/>
      <dgm:t>
        <a:bodyPr/>
        <a:lstStyle/>
        <a:p>
          <a:endParaRPr lang="es-AR"/>
        </a:p>
      </dgm:t>
    </dgm:pt>
    <dgm:pt modelId="{B134325D-FAFD-44E5-BD25-AEE468ED4F9A}">
      <dgm:prSet phldrT="[Texto]" phldr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AR" dirty="0"/>
        </a:p>
      </dgm:t>
    </dgm:pt>
    <dgm:pt modelId="{42D0148E-435A-4EFD-9615-685CC0B4F573}" type="parTrans" cxnId="{2C641B46-37FB-48E5-966F-2A776C47E187}">
      <dgm:prSet/>
      <dgm:spPr/>
      <dgm:t>
        <a:bodyPr/>
        <a:lstStyle/>
        <a:p>
          <a:endParaRPr lang="es-AR"/>
        </a:p>
      </dgm:t>
    </dgm:pt>
    <dgm:pt modelId="{949610BC-90FB-4FE5-989C-BCBC5C46CF1A}" type="sibTrans" cxnId="{2C641B46-37FB-48E5-966F-2A776C47E187}">
      <dgm:prSet/>
      <dgm:spPr/>
      <dgm:t>
        <a:bodyPr/>
        <a:lstStyle/>
        <a:p>
          <a:endParaRPr lang="es-AR"/>
        </a:p>
      </dgm:t>
    </dgm:pt>
    <dgm:pt modelId="{18F4C35C-595E-45C1-A5DB-D22BE459AAE8}">
      <dgm:prSet phldrT="[Texto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dirty="0" smtClean="0"/>
            <a:t>población</a:t>
          </a:r>
          <a:endParaRPr lang="es-AR" dirty="0"/>
        </a:p>
      </dgm:t>
    </dgm:pt>
    <dgm:pt modelId="{B4C8EB2B-D1CA-443E-8543-B8693B99D655}" type="parTrans" cxnId="{85D8142E-C095-4AA9-B297-AEB5B99876A2}">
      <dgm:prSet/>
      <dgm:spPr/>
      <dgm:t>
        <a:bodyPr/>
        <a:lstStyle/>
        <a:p>
          <a:endParaRPr lang="es-AR"/>
        </a:p>
      </dgm:t>
    </dgm:pt>
    <dgm:pt modelId="{A1859007-C96E-429B-B12D-038C5B20A093}" type="sibTrans" cxnId="{85D8142E-C095-4AA9-B297-AEB5B99876A2}">
      <dgm:prSet/>
      <dgm:spPr/>
      <dgm:t>
        <a:bodyPr/>
        <a:lstStyle/>
        <a:p>
          <a:endParaRPr lang="es-AR"/>
        </a:p>
      </dgm:t>
    </dgm:pt>
    <dgm:pt modelId="{D12596E3-F270-46F1-BB02-4EC3C1A341CA}">
      <dgm:prSet phldrT="[Texto]" phldr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AR" dirty="0"/>
        </a:p>
      </dgm:t>
    </dgm:pt>
    <dgm:pt modelId="{10492E75-DE21-4922-94A6-459161A5FB8F}" type="parTrans" cxnId="{1726A0ED-EB62-43CC-BE9B-F3EA9DBA4760}">
      <dgm:prSet/>
      <dgm:spPr/>
      <dgm:t>
        <a:bodyPr/>
        <a:lstStyle/>
        <a:p>
          <a:endParaRPr lang="es-AR"/>
        </a:p>
      </dgm:t>
    </dgm:pt>
    <dgm:pt modelId="{8D81DDBF-C814-44CD-BC78-032FCB67D428}" type="sibTrans" cxnId="{1726A0ED-EB62-43CC-BE9B-F3EA9DBA4760}">
      <dgm:prSet/>
      <dgm:spPr/>
      <dgm:t>
        <a:bodyPr/>
        <a:lstStyle/>
        <a:p>
          <a:endParaRPr lang="es-AR"/>
        </a:p>
      </dgm:t>
    </dgm:pt>
    <dgm:pt modelId="{C1ACA787-4C12-4D59-9840-48A38A93A426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dirty="0" smtClean="0"/>
            <a:t>Población contenida jurídicamente por normas estables</a:t>
          </a:r>
          <a:endParaRPr lang="es-AR" dirty="0"/>
        </a:p>
      </dgm:t>
    </dgm:pt>
    <dgm:pt modelId="{014C139D-6176-4271-B87B-115AF990FE20}" type="parTrans" cxnId="{66A4DDE3-3A8B-48C5-96F8-57921E51F21D}">
      <dgm:prSet/>
      <dgm:spPr/>
      <dgm:t>
        <a:bodyPr/>
        <a:lstStyle/>
        <a:p>
          <a:endParaRPr lang="es-AR"/>
        </a:p>
      </dgm:t>
    </dgm:pt>
    <dgm:pt modelId="{175E1D65-6072-40A7-AC0E-6ABFA4D967DF}" type="sibTrans" cxnId="{66A4DDE3-3A8B-48C5-96F8-57921E51F21D}">
      <dgm:prSet/>
      <dgm:spPr/>
      <dgm:t>
        <a:bodyPr/>
        <a:lstStyle/>
        <a:p>
          <a:endParaRPr lang="es-AR"/>
        </a:p>
      </dgm:t>
    </dgm:pt>
    <dgm:pt modelId="{7449C5E6-344A-40CA-A8A7-6561B064A4FD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dirty="0" smtClean="0"/>
            <a:t>símbolos</a:t>
          </a:r>
          <a:endParaRPr lang="es-AR" dirty="0"/>
        </a:p>
      </dgm:t>
    </dgm:pt>
    <dgm:pt modelId="{39DA72CD-8509-49BA-9D1E-83AC1A6539B3}" type="parTrans" cxnId="{E1D5F12A-EB97-4994-A7F0-E9DF751EE3EC}">
      <dgm:prSet/>
      <dgm:spPr/>
      <dgm:t>
        <a:bodyPr/>
        <a:lstStyle/>
        <a:p>
          <a:endParaRPr lang="es-AR"/>
        </a:p>
      </dgm:t>
    </dgm:pt>
    <dgm:pt modelId="{64587DDB-37F1-4433-86DB-3F284B46E7DA}" type="sibTrans" cxnId="{E1D5F12A-EB97-4994-A7F0-E9DF751EE3EC}">
      <dgm:prSet/>
      <dgm:spPr/>
      <dgm:t>
        <a:bodyPr/>
        <a:lstStyle/>
        <a:p>
          <a:endParaRPr lang="es-AR"/>
        </a:p>
      </dgm:t>
    </dgm:pt>
    <dgm:pt modelId="{FA2AB930-6A50-450A-A75F-F5BE1BDEAE79}">
      <dgm:prSet phldrT="[Texto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dirty="0" smtClean="0"/>
            <a:t>Territorio con</a:t>
          </a:r>
          <a:endParaRPr lang="es-AR" dirty="0"/>
        </a:p>
      </dgm:t>
    </dgm:pt>
    <dgm:pt modelId="{0E171E15-6614-454D-8A2A-7C811AA1D56A}" type="sibTrans" cxnId="{3335E6AC-9FCF-4015-A7E9-B2AD036E50FA}">
      <dgm:prSet/>
      <dgm:spPr/>
      <dgm:t>
        <a:bodyPr/>
        <a:lstStyle/>
        <a:p>
          <a:endParaRPr lang="es-AR"/>
        </a:p>
      </dgm:t>
    </dgm:pt>
    <dgm:pt modelId="{E4855995-A870-4DDA-895A-B56348A00967}" type="parTrans" cxnId="{3335E6AC-9FCF-4015-A7E9-B2AD036E50FA}">
      <dgm:prSet/>
      <dgm:spPr/>
      <dgm:t>
        <a:bodyPr/>
        <a:lstStyle/>
        <a:p>
          <a:endParaRPr lang="es-AR"/>
        </a:p>
      </dgm:t>
    </dgm:pt>
    <dgm:pt modelId="{0914115B-3093-4F2E-9F1E-1C685FE6BB20}" type="pres">
      <dgm:prSet presAssocID="{209BB223-9E58-447F-8E42-F908A843A9CA}" presName="Name0" presStyleCnt="0">
        <dgm:presLayoutVars>
          <dgm:dir/>
          <dgm:resizeHandles val="exact"/>
        </dgm:presLayoutVars>
      </dgm:prSet>
      <dgm:spPr/>
    </dgm:pt>
    <dgm:pt modelId="{DF4A5281-4168-4C9A-88D9-C6D1561F8F4C}" type="pres">
      <dgm:prSet presAssocID="{A96A96E2-BB40-4EC0-B109-AD8DC35990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C2808B8-9C0F-4161-88B7-B605C08E18C4}" type="pres">
      <dgm:prSet presAssocID="{D71A6AF9-E079-4F0B-B393-02B636B3A075}" presName="sibTrans" presStyleCnt="0"/>
      <dgm:spPr/>
    </dgm:pt>
    <dgm:pt modelId="{1C209497-9AEF-4D29-8A9F-E635E03E73C4}" type="pres">
      <dgm:prSet presAssocID="{B134325D-FAFD-44E5-BD25-AEE468ED4F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E41A35F-EBAF-4543-8667-FDF06F389B81}" type="pres">
      <dgm:prSet presAssocID="{949610BC-90FB-4FE5-989C-BCBC5C46CF1A}" presName="sibTrans" presStyleCnt="0"/>
      <dgm:spPr/>
    </dgm:pt>
    <dgm:pt modelId="{C44E5892-41E2-4DC6-9B82-937F53CD1748}" type="pres">
      <dgm:prSet presAssocID="{D12596E3-F270-46F1-BB02-4EC3C1A341C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32CA642-C83C-4B0C-8C73-8B5B979AE814}" type="presOf" srcId="{1EC91089-F46F-48FB-AED2-79E7454882E8}" destId="{DF4A5281-4168-4C9A-88D9-C6D1561F8F4C}" srcOrd="0" destOrd="1" presId="urn:microsoft.com/office/officeart/2005/8/layout/hList6"/>
    <dgm:cxn modelId="{26B84B3E-5D29-454C-9BE1-9D95FC5E2D8B}" type="presOf" srcId="{209BB223-9E58-447F-8E42-F908A843A9CA}" destId="{0914115B-3093-4F2E-9F1E-1C685FE6BB20}" srcOrd="0" destOrd="0" presId="urn:microsoft.com/office/officeart/2005/8/layout/hList6"/>
    <dgm:cxn modelId="{6BEF1AA6-4F62-460A-AF63-D15BC48DD3D2}" srcId="{A96A96E2-BB40-4EC0-B109-AD8DC359904B}" destId="{CCC88ADF-A74B-43FE-8E25-31BC33780C15}" srcOrd="1" destOrd="0" parTransId="{9BFD8239-329F-40BA-9F0F-B5151E919E6D}" sibTransId="{9BE3D61B-8E03-403F-8DF7-0586BA8DBE6E}"/>
    <dgm:cxn modelId="{85D8142E-C095-4AA9-B297-AEB5B99876A2}" srcId="{B134325D-FAFD-44E5-BD25-AEE468ED4F9A}" destId="{18F4C35C-595E-45C1-A5DB-D22BE459AAE8}" srcOrd="1" destOrd="0" parTransId="{B4C8EB2B-D1CA-443E-8543-B8693B99D655}" sibTransId="{A1859007-C96E-429B-B12D-038C5B20A093}"/>
    <dgm:cxn modelId="{3335E6AC-9FCF-4015-A7E9-B2AD036E50FA}" srcId="{B134325D-FAFD-44E5-BD25-AEE468ED4F9A}" destId="{FA2AB930-6A50-450A-A75F-F5BE1BDEAE79}" srcOrd="0" destOrd="0" parTransId="{E4855995-A870-4DDA-895A-B56348A00967}" sibTransId="{0E171E15-6614-454D-8A2A-7C811AA1D56A}"/>
    <dgm:cxn modelId="{3758A7ED-07CE-4632-B590-72D97BD6355F}" type="presOf" srcId="{CCC88ADF-A74B-43FE-8E25-31BC33780C15}" destId="{DF4A5281-4168-4C9A-88D9-C6D1561F8F4C}" srcOrd="0" destOrd="2" presId="urn:microsoft.com/office/officeart/2005/8/layout/hList6"/>
    <dgm:cxn modelId="{A9A1C1CE-CBFC-424A-AABF-3FE99250C748}" type="presOf" srcId="{7449C5E6-344A-40CA-A8A7-6561B064A4FD}" destId="{C44E5892-41E2-4DC6-9B82-937F53CD1748}" srcOrd="0" destOrd="2" presId="urn:microsoft.com/office/officeart/2005/8/layout/hList6"/>
    <dgm:cxn modelId="{1726A0ED-EB62-43CC-BE9B-F3EA9DBA4760}" srcId="{209BB223-9E58-447F-8E42-F908A843A9CA}" destId="{D12596E3-F270-46F1-BB02-4EC3C1A341CA}" srcOrd="2" destOrd="0" parTransId="{10492E75-DE21-4922-94A6-459161A5FB8F}" sibTransId="{8D81DDBF-C814-44CD-BC78-032FCB67D428}"/>
    <dgm:cxn modelId="{EC7BC272-EA25-4936-B668-029401B069CD}" srcId="{A96A96E2-BB40-4EC0-B109-AD8DC359904B}" destId="{1EC91089-F46F-48FB-AED2-79E7454882E8}" srcOrd="0" destOrd="0" parTransId="{1DFF53CF-B0AB-4B99-8942-C4713A51730C}" sibTransId="{BDFD6EC6-E1E9-467C-B5F9-3172310502C5}"/>
    <dgm:cxn modelId="{10EEF4CF-9EB5-4A56-B670-AF24D4D41304}" type="presOf" srcId="{C1ACA787-4C12-4D59-9840-48A38A93A426}" destId="{C44E5892-41E2-4DC6-9B82-937F53CD1748}" srcOrd="0" destOrd="1" presId="urn:microsoft.com/office/officeart/2005/8/layout/hList6"/>
    <dgm:cxn modelId="{2C641B46-37FB-48E5-966F-2A776C47E187}" srcId="{209BB223-9E58-447F-8E42-F908A843A9CA}" destId="{B134325D-FAFD-44E5-BD25-AEE468ED4F9A}" srcOrd="1" destOrd="0" parTransId="{42D0148E-435A-4EFD-9615-685CC0B4F573}" sibTransId="{949610BC-90FB-4FE5-989C-BCBC5C46CF1A}"/>
    <dgm:cxn modelId="{66A4DDE3-3A8B-48C5-96F8-57921E51F21D}" srcId="{D12596E3-F270-46F1-BB02-4EC3C1A341CA}" destId="{C1ACA787-4C12-4D59-9840-48A38A93A426}" srcOrd="0" destOrd="0" parTransId="{014C139D-6176-4271-B87B-115AF990FE20}" sibTransId="{175E1D65-6072-40A7-AC0E-6ABFA4D967DF}"/>
    <dgm:cxn modelId="{60737FAF-B5E0-45A3-841A-6CE2039B1253}" type="presOf" srcId="{FA2AB930-6A50-450A-A75F-F5BE1BDEAE79}" destId="{1C209497-9AEF-4D29-8A9F-E635E03E73C4}" srcOrd="0" destOrd="1" presId="urn:microsoft.com/office/officeart/2005/8/layout/hList6"/>
    <dgm:cxn modelId="{E1D5F12A-EB97-4994-A7F0-E9DF751EE3EC}" srcId="{D12596E3-F270-46F1-BB02-4EC3C1A341CA}" destId="{7449C5E6-344A-40CA-A8A7-6561B064A4FD}" srcOrd="1" destOrd="0" parTransId="{39DA72CD-8509-49BA-9D1E-83AC1A6539B3}" sibTransId="{64587DDB-37F1-4433-86DB-3F284B46E7DA}"/>
    <dgm:cxn modelId="{561C9B74-9C36-4225-8CDD-017C4BBF9845}" type="presOf" srcId="{B134325D-FAFD-44E5-BD25-AEE468ED4F9A}" destId="{1C209497-9AEF-4D29-8A9F-E635E03E73C4}" srcOrd="0" destOrd="0" presId="urn:microsoft.com/office/officeart/2005/8/layout/hList6"/>
    <dgm:cxn modelId="{414101D0-9739-416C-993F-4E1B113CD66C}" type="presOf" srcId="{18F4C35C-595E-45C1-A5DB-D22BE459AAE8}" destId="{1C209497-9AEF-4D29-8A9F-E635E03E73C4}" srcOrd="0" destOrd="2" presId="urn:microsoft.com/office/officeart/2005/8/layout/hList6"/>
    <dgm:cxn modelId="{D702D804-55EE-4EF7-BD3C-02C2AED0641E}" type="presOf" srcId="{A96A96E2-BB40-4EC0-B109-AD8DC359904B}" destId="{DF4A5281-4168-4C9A-88D9-C6D1561F8F4C}" srcOrd="0" destOrd="0" presId="urn:microsoft.com/office/officeart/2005/8/layout/hList6"/>
    <dgm:cxn modelId="{13117527-5001-4BCA-90CA-6374B6789DBA}" type="presOf" srcId="{D12596E3-F270-46F1-BB02-4EC3C1A341CA}" destId="{C44E5892-41E2-4DC6-9B82-937F53CD1748}" srcOrd="0" destOrd="0" presId="urn:microsoft.com/office/officeart/2005/8/layout/hList6"/>
    <dgm:cxn modelId="{AE38EDDB-DB47-4766-A88F-BA2E3502FC5A}" srcId="{209BB223-9E58-447F-8E42-F908A843A9CA}" destId="{A96A96E2-BB40-4EC0-B109-AD8DC359904B}" srcOrd="0" destOrd="0" parTransId="{1C5CC941-A6BA-4E59-A0FF-90637C493E73}" sibTransId="{D71A6AF9-E079-4F0B-B393-02B636B3A075}"/>
    <dgm:cxn modelId="{515915C8-1FBC-49C7-A244-9EAA4F40074A}" type="presParOf" srcId="{0914115B-3093-4F2E-9F1E-1C685FE6BB20}" destId="{DF4A5281-4168-4C9A-88D9-C6D1561F8F4C}" srcOrd="0" destOrd="0" presId="urn:microsoft.com/office/officeart/2005/8/layout/hList6"/>
    <dgm:cxn modelId="{639D54BD-C825-4508-B0B8-C0C485BDBEC2}" type="presParOf" srcId="{0914115B-3093-4F2E-9F1E-1C685FE6BB20}" destId="{0C2808B8-9C0F-4161-88B7-B605C08E18C4}" srcOrd="1" destOrd="0" presId="urn:microsoft.com/office/officeart/2005/8/layout/hList6"/>
    <dgm:cxn modelId="{F28F0349-D55C-41F1-B49D-988F57318874}" type="presParOf" srcId="{0914115B-3093-4F2E-9F1E-1C685FE6BB20}" destId="{1C209497-9AEF-4D29-8A9F-E635E03E73C4}" srcOrd="2" destOrd="0" presId="urn:microsoft.com/office/officeart/2005/8/layout/hList6"/>
    <dgm:cxn modelId="{CDCB5E16-6D6D-49FD-835E-6F73115FE795}" type="presParOf" srcId="{0914115B-3093-4F2E-9F1E-1C685FE6BB20}" destId="{9E41A35F-EBAF-4543-8667-FDF06F389B81}" srcOrd="3" destOrd="0" presId="urn:microsoft.com/office/officeart/2005/8/layout/hList6"/>
    <dgm:cxn modelId="{B06A0EAE-1BC7-44B3-AF12-ACDA906E7222}" type="presParOf" srcId="{0914115B-3093-4F2E-9F1E-1C685FE6BB20}" destId="{C44E5892-41E2-4DC6-9B82-937F53CD174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88D95-E47F-48BD-9B34-1590F344548A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8A79563E-3076-46A4-AD0F-D8480A13F4D4}">
      <dgm:prSet/>
      <dgm:spPr/>
      <dgm:t>
        <a:bodyPr/>
        <a:lstStyle/>
        <a:p>
          <a:pPr rtl="0"/>
          <a:r>
            <a:rPr lang="es-AR" dirty="0" smtClean="0"/>
            <a:t>Provincias Unidas del Río de la Plata</a:t>
          </a:r>
          <a:endParaRPr lang="es-AR" dirty="0"/>
        </a:p>
      </dgm:t>
    </dgm:pt>
    <dgm:pt modelId="{2D555B69-C83F-4EF0-B047-3FCF3D885639}" type="parTrans" cxnId="{546BE16A-7BA1-4D3F-A9D2-D011D1D8AFE2}">
      <dgm:prSet/>
      <dgm:spPr/>
      <dgm:t>
        <a:bodyPr/>
        <a:lstStyle/>
        <a:p>
          <a:endParaRPr lang="es-AR"/>
        </a:p>
      </dgm:t>
    </dgm:pt>
    <dgm:pt modelId="{25E77A24-1938-441B-AE32-108B7D121195}" type="sibTrans" cxnId="{546BE16A-7BA1-4D3F-A9D2-D011D1D8AFE2}">
      <dgm:prSet/>
      <dgm:spPr/>
      <dgm:t>
        <a:bodyPr/>
        <a:lstStyle/>
        <a:p>
          <a:endParaRPr lang="es-AR"/>
        </a:p>
      </dgm:t>
    </dgm:pt>
    <dgm:pt modelId="{98E8741C-95FD-4239-8000-7725E85B9673}">
      <dgm:prSet/>
      <dgm:spPr/>
      <dgm:t>
        <a:bodyPr/>
        <a:lstStyle/>
        <a:p>
          <a:pPr rtl="0"/>
          <a:r>
            <a:rPr lang="es-AR" dirty="0" smtClean="0"/>
            <a:t>Confederación argentina</a:t>
          </a:r>
          <a:endParaRPr lang="es-AR" dirty="0"/>
        </a:p>
      </dgm:t>
    </dgm:pt>
    <dgm:pt modelId="{2AFCCF4C-E1E5-46AC-85D5-5DD1BD366C38}" type="parTrans" cxnId="{F3617196-8B96-4753-81A0-5AE6D8E497E7}">
      <dgm:prSet/>
      <dgm:spPr/>
      <dgm:t>
        <a:bodyPr/>
        <a:lstStyle/>
        <a:p>
          <a:endParaRPr lang="es-AR"/>
        </a:p>
      </dgm:t>
    </dgm:pt>
    <dgm:pt modelId="{2BDF1558-7101-47D7-B67D-571B17E81FCC}" type="sibTrans" cxnId="{F3617196-8B96-4753-81A0-5AE6D8E497E7}">
      <dgm:prSet/>
      <dgm:spPr/>
      <dgm:t>
        <a:bodyPr/>
        <a:lstStyle/>
        <a:p>
          <a:endParaRPr lang="es-AR"/>
        </a:p>
      </dgm:t>
    </dgm:pt>
    <dgm:pt modelId="{C4EFB7A7-1A99-404E-840B-D6572782F315}">
      <dgm:prSet/>
      <dgm:spPr/>
      <dgm:t>
        <a:bodyPr/>
        <a:lstStyle/>
        <a:p>
          <a:pPr rtl="0"/>
          <a:r>
            <a:rPr lang="es-AR" dirty="0" smtClean="0"/>
            <a:t>República Argentina</a:t>
          </a:r>
          <a:endParaRPr lang="es-AR" dirty="0"/>
        </a:p>
      </dgm:t>
    </dgm:pt>
    <dgm:pt modelId="{559B34D2-C6BA-4218-ADB7-BC25CCB0262E}" type="parTrans" cxnId="{4DC44850-62DE-442E-959F-79793E23CCAA}">
      <dgm:prSet/>
      <dgm:spPr/>
      <dgm:t>
        <a:bodyPr/>
        <a:lstStyle/>
        <a:p>
          <a:endParaRPr lang="es-AR"/>
        </a:p>
      </dgm:t>
    </dgm:pt>
    <dgm:pt modelId="{51E1767F-5F10-4024-9F07-1172BD79712B}" type="sibTrans" cxnId="{4DC44850-62DE-442E-959F-79793E23CCAA}">
      <dgm:prSet/>
      <dgm:spPr/>
      <dgm:t>
        <a:bodyPr/>
        <a:lstStyle/>
        <a:p>
          <a:endParaRPr lang="es-AR"/>
        </a:p>
      </dgm:t>
    </dgm:pt>
    <dgm:pt modelId="{37A645B5-0C89-4423-97E7-85FCE7E4E7A4}">
      <dgm:prSet/>
      <dgm:spPr/>
      <dgm:t>
        <a:bodyPr/>
        <a:lstStyle/>
        <a:p>
          <a:pPr rtl="0"/>
          <a:r>
            <a:rPr lang="es-AR" dirty="0" smtClean="0"/>
            <a:t>Nación Argentina (sólo para procedimiento de sanción de leyes)</a:t>
          </a:r>
          <a:endParaRPr lang="es-AR" dirty="0"/>
        </a:p>
      </dgm:t>
    </dgm:pt>
    <dgm:pt modelId="{34648633-A005-4123-ABAD-A20BB848F7CB}" type="parTrans" cxnId="{974CFA37-667D-4D6C-8329-137727550092}">
      <dgm:prSet/>
      <dgm:spPr/>
      <dgm:t>
        <a:bodyPr/>
        <a:lstStyle/>
        <a:p>
          <a:endParaRPr lang="es-AR"/>
        </a:p>
      </dgm:t>
    </dgm:pt>
    <dgm:pt modelId="{82F842F0-571D-496E-BE07-724C863112D6}" type="sibTrans" cxnId="{974CFA37-667D-4D6C-8329-137727550092}">
      <dgm:prSet/>
      <dgm:spPr/>
      <dgm:t>
        <a:bodyPr/>
        <a:lstStyle/>
        <a:p>
          <a:endParaRPr lang="es-AR"/>
        </a:p>
      </dgm:t>
    </dgm:pt>
    <dgm:pt modelId="{BF3EB686-5330-44DF-8DAE-30B093A73E9C}" type="pres">
      <dgm:prSet presAssocID="{9C788D95-E47F-48BD-9B34-1590F344548A}" presName="cycle" presStyleCnt="0">
        <dgm:presLayoutVars>
          <dgm:dir/>
          <dgm:resizeHandles val="exact"/>
        </dgm:presLayoutVars>
      </dgm:prSet>
      <dgm:spPr/>
    </dgm:pt>
    <dgm:pt modelId="{DA3E7EDF-CEF0-4352-8A26-E3E05F5CCA98}" type="pres">
      <dgm:prSet presAssocID="{8A79563E-3076-46A4-AD0F-D8480A13F4D4}" presName="node" presStyleLbl="node1" presStyleIdx="0" presStyleCnt="4" custScaleX="126459" custScaleY="116611" custRadScaleRad="97979" custRadScaleInc="-2876">
        <dgm:presLayoutVars>
          <dgm:bulletEnabled val="1"/>
        </dgm:presLayoutVars>
      </dgm:prSet>
      <dgm:spPr/>
    </dgm:pt>
    <dgm:pt modelId="{B41166CC-805C-4416-9C05-619F41B90F0A}" type="pres">
      <dgm:prSet presAssocID="{25E77A24-1938-441B-AE32-108B7D121195}" presName="sibTrans" presStyleLbl="sibTrans2D1" presStyleIdx="0" presStyleCnt="4"/>
      <dgm:spPr/>
    </dgm:pt>
    <dgm:pt modelId="{6D05C462-0534-45DC-B70E-80921EF36FBA}" type="pres">
      <dgm:prSet presAssocID="{25E77A24-1938-441B-AE32-108B7D121195}" presName="connectorText" presStyleLbl="sibTrans2D1" presStyleIdx="0" presStyleCnt="4"/>
      <dgm:spPr/>
    </dgm:pt>
    <dgm:pt modelId="{BEA28127-9CF5-4145-992F-CA0F792E585B}" type="pres">
      <dgm:prSet presAssocID="{98E8741C-95FD-4239-8000-7725E85B9673}" presName="node" presStyleLbl="node1" presStyleIdx="1" presStyleCnt="4" custScaleX="125932" custScaleY="116827">
        <dgm:presLayoutVars>
          <dgm:bulletEnabled val="1"/>
        </dgm:presLayoutVars>
      </dgm:prSet>
      <dgm:spPr/>
    </dgm:pt>
    <dgm:pt modelId="{9E19CDF8-3FE7-46C8-B12C-193D389C6FEC}" type="pres">
      <dgm:prSet presAssocID="{2BDF1558-7101-47D7-B67D-571B17E81FCC}" presName="sibTrans" presStyleLbl="sibTrans2D1" presStyleIdx="1" presStyleCnt="4"/>
      <dgm:spPr/>
    </dgm:pt>
    <dgm:pt modelId="{CE69B6FB-7C07-4C98-900C-75761B92D89B}" type="pres">
      <dgm:prSet presAssocID="{2BDF1558-7101-47D7-B67D-571B17E81FCC}" presName="connectorText" presStyleLbl="sibTrans2D1" presStyleIdx="1" presStyleCnt="4"/>
      <dgm:spPr/>
    </dgm:pt>
    <dgm:pt modelId="{D390A0AC-BBAE-47F0-B4D5-F70D6E6A6BEE}" type="pres">
      <dgm:prSet presAssocID="{C4EFB7A7-1A99-404E-840B-D6572782F315}" presName="node" presStyleLbl="node1" presStyleIdx="2" presStyleCnt="4" custScaleX="144570" custScaleY="127343">
        <dgm:presLayoutVars>
          <dgm:bulletEnabled val="1"/>
        </dgm:presLayoutVars>
      </dgm:prSet>
      <dgm:spPr/>
    </dgm:pt>
    <dgm:pt modelId="{205A13ED-4020-4C6E-9F2E-024170BE58C0}" type="pres">
      <dgm:prSet presAssocID="{51E1767F-5F10-4024-9F07-1172BD79712B}" presName="sibTrans" presStyleLbl="sibTrans2D1" presStyleIdx="2" presStyleCnt="4"/>
      <dgm:spPr/>
    </dgm:pt>
    <dgm:pt modelId="{787B5A9D-A761-4936-BD99-56D33B1CC3FB}" type="pres">
      <dgm:prSet presAssocID="{51E1767F-5F10-4024-9F07-1172BD79712B}" presName="connectorText" presStyleLbl="sibTrans2D1" presStyleIdx="2" presStyleCnt="4"/>
      <dgm:spPr/>
    </dgm:pt>
    <dgm:pt modelId="{8841E055-4E6A-4E32-85DD-397ED1F6818B}" type="pres">
      <dgm:prSet presAssocID="{37A645B5-0C89-4423-97E7-85FCE7E4E7A4}" presName="node" presStyleLbl="node1" presStyleIdx="3" presStyleCnt="4" custScaleX="132173" custScaleY="144824">
        <dgm:presLayoutVars>
          <dgm:bulletEnabled val="1"/>
        </dgm:presLayoutVars>
      </dgm:prSet>
      <dgm:spPr/>
    </dgm:pt>
    <dgm:pt modelId="{EFBB1A9E-D22E-457B-B1A1-F2374BF42DD3}" type="pres">
      <dgm:prSet presAssocID="{82F842F0-571D-496E-BE07-724C863112D6}" presName="sibTrans" presStyleLbl="sibTrans2D1" presStyleIdx="3" presStyleCnt="4"/>
      <dgm:spPr/>
    </dgm:pt>
    <dgm:pt modelId="{DA990BE8-A04E-4D33-8692-CF80A336FB05}" type="pres">
      <dgm:prSet presAssocID="{82F842F0-571D-496E-BE07-724C863112D6}" presName="connectorText" presStyleLbl="sibTrans2D1" presStyleIdx="3" presStyleCnt="4"/>
      <dgm:spPr/>
    </dgm:pt>
  </dgm:ptLst>
  <dgm:cxnLst>
    <dgm:cxn modelId="{F3D6B570-F6C2-417E-897A-DE0A2CAD3281}" type="presOf" srcId="{51E1767F-5F10-4024-9F07-1172BD79712B}" destId="{205A13ED-4020-4C6E-9F2E-024170BE58C0}" srcOrd="0" destOrd="0" presId="urn:microsoft.com/office/officeart/2005/8/layout/cycle2"/>
    <dgm:cxn modelId="{E119CEB5-5180-4F17-9733-E4C70897C7E3}" type="presOf" srcId="{82F842F0-571D-496E-BE07-724C863112D6}" destId="{EFBB1A9E-D22E-457B-B1A1-F2374BF42DD3}" srcOrd="0" destOrd="0" presId="urn:microsoft.com/office/officeart/2005/8/layout/cycle2"/>
    <dgm:cxn modelId="{EFE755E6-97FF-4B4E-B519-57AC36D3AC8B}" type="presOf" srcId="{82F842F0-571D-496E-BE07-724C863112D6}" destId="{DA990BE8-A04E-4D33-8692-CF80A336FB05}" srcOrd="1" destOrd="0" presId="urn:microsoft.com/office/officeart/2005/8/layout/cycle2"/>
    <dgm:cxn modelId="{F3617196-8B96-4753-81A0-5AE6D8E497E7}" srcId="{9C788D95-E47F-48BD-9B34-1590F344548A}" destId="{98E8741C-95FD-4239-8000-7725E85B9673}" srcOrd="1" destOrd="0" parTransId="{2AFCCF4C-E1E5-46AC-85D5-5DD1BD366C38}" sibTransId="{2BDF1558-7101-47D7-B67D-571B17E81FCC}"/>
    <dgm:cxn modelId="{0313F00E-102F-44FE-AFC6-E1F2BB79DAB7}" type="presOf" srcId="{8A79563E-3076-46A4-AD0F-D8480A13F4D4}" destId="{DA3E7EDF-CEF0-4352-8A26-E3E05F5CCA98}" srcOrd="0" destOrd="0" presId="urn:microsoft.com/office/officeart/2005/8/layout/cycle2"/>
    <dgm:cxn modelId="{546BE16A-7BA1-4D3F-A9D2-D011D1D8AFE2}" srcId="{9C788D95-E47F-48BD-9B34-1590F344548A}" destId="{8A79563E-3076-46A4-AD0F-D8480A13F4D4}" srcOrd="0" destOrd="0" parTransId="{2D555B69-C83F-4EF0-B047-3FCF3D885639}" sibTransId="{25E77A24-1938-441B-AE32-108B7D121195}"/>
    <dgm:cxn modelId="{E20682A5-6FC9-4314-82BE-02DD771417AF}" type="presOf" srcId="{2BDF1558-7101-47D7-B67D-571B17E81FCC}" destId="{9E19CDF8-3FE7-46C8-B12C-193D389C6FEC}" srcOrd="0" destOrd="0" presId="urn:microsoft.com/office/officeart/2005/8/layout/cycle2"/>
    <dgm:cxn modelId="{974CFA37-667D-4D6C-8329-137727550092}" srcId="{9C788D95-E47F-48BD-9B34-1590F344548A}" destId="{37A645B5-0C89-4423-97E7-85FCE7E4E7A4}" srcOrd="3" destOrd="0" parTransId="{34648633-A005-4123-ABAD-A20BB848F7CB}" sibTransId="{82F842F0-571D-496E-BE07-724C863112D6}"/>
    <dgm:cxn modelId="{9F15CA69-2BEB-431B-B159-D9251EA45436}" type="presOf" srcId="{98E8741C-95FD-4239-8000-7725E85B9673}" destId="{BEA28127-9CF5-4145-992F-CA0F792E585B}" srcOrd="0" destOrd="0" presId="urn:microsoft.com/office/officeart/2005/8/layout/cycle2"/>
    <dgm:cxn modelId="{6DF196FC-A890-471D-AC67-0746B86FB1BE}" type="presOf" srcId="{C4EFB7A7-1A99-404E-840B-D6572782F315}" destId="{D390A0AC-BBAE-47F0-B4D5-F70D6E6A6BEE}" srcOrd="0" destOrd="0" presId="urn:microsoft.com/office/officeart/2005/8/layout/cycle2"/>
    <dgm:cxn modelId="{4F52ECAB-0A69-4F9E-A437-8D21E3D044F7}" type="presOf" srcId="{51E1767F-5F10-4024-9F07-1172BD79712B}" destId="{787B5A9D-A761-4936-BD99-56D33B1CC3FB}" srcOrd="1" destOrd="0" presId="urn:microsoft.com/office/officeart/2005/8/layout/cycle2"/>
    <dgm:cxn modelId="{4DC44850-62DE-442E-959F-79793E23CCAA}" srcId="{9C788D95-E47F-48BD-9B34-1590F344548A}" destId="{C4EFB7A7-1A99-404E-840B-D6572782F315}" srcOrd="2" destOrd="0" parTransId="{559B34D2-C6BA-4218-ADB7-BC25CCB0262E}" sibTransId="{51E1767F-5F10-4024-9F07-1172BD79712B}"/>
    <dgm:cxn modelId="{D7E33D11-BEDB-4BFA-9082-8ABCD12B161A}" type="presOf" srcId="{25E77A24-1938-441B-AE32-108B7D121195}" destId="{6D05C462-0534-45DC-B70E-80921EF36FBA}" srcOrd="1" destOrd="0" presId="urn:microsoft.com/office/officeart/2005/8/layout/cycle2"/>
    <dgm:cxn modelId="{FDF4606D-1F76-4F8C-A887-137E4A258ECF}" type="presOf" srcId="{37A645B5-0C89-4423-97E7-85FCE7E4E7A4}" destId="{8841E055-4E6A-4E32-85DD-397ED1F6818B}" srcOrd="0" destOrd="0" presId="urn:microsoft.com/office/officeart/2005/8/layout/cycle2"/>
    <dgm:cxn modelId="{F438DEC6-3DB6-4715-9C0F-89A8129EF8BB}" type="presOf" srcId="{9C788D95-E47F-48BD-9B34-1590F344548A}" destId="{BF3EB686-5330-44DF-8DAE-30B093A73E9C}" srcOrd="0" destOrd="0" presId="urn:microsoft.com/office/officeart/2005/8/layout/cycle2"/>
    <dgm:cxn modelId="{3F2E1AD8-80BB-4CD8-9CC2-F4AD53C323B4}" type="presOf" srcId="{2BDF1558-7101-47D7-B67D-571B17E81FCC}" destId="{CE69B6FB-7C07-4C98-900C-75761B92D89B}" srcOrd="1" destOrd="0" presId="urn:microsoft.com/office/officeart/2005/8/layout/cycle2"/>
    <dgm:cxn modelId="{DC6D2500-1DD8-4EE0-A93D-B191B781347A}" type="presOf" srcId="{25E77A24-1938-441B-AE32-108B7D121195}" destId="{B41166CC-805C-4416-9C05-619F41B90F0A}" srcOrd="0" destOrd="0" presId="urn:microsoft.com/office/officeart/2005/8/layout/cycle2"/>
    <dgm:cxn modelId="{50073B77-60B7-439D-A5F3-10089B89828E}" type="presParOf" srcId="{BF3EB686-5330-44DF-8DAE-30B093A73E9C}" destId="{DA3E7EDF-CEF0-4352-8A26-E3E05F5CCA98}" srcOrd="0" destOrd="0" presId="urn:microsoft.com/office/officeart/2005/8/layout/cycle2"/>
    <dgm:cxn modelId="{D3BC3FA3-A7C4-409F-8229-F136597C2B1A}" type="presParOf" srcId="{BF3EB686-5330-44DF-8DAE-30B093A73E9C}" destId="{B41166CC-805C-4416-9C05-619F41B90F0A}" srcOrd="1" destOrd="0" presId="urn:microsoft.com/office/officeart/2005/8/layout/cycle2"/>
    <dgm:cxn modelId="{2EFBD9C3-8252-4D9A-ADD6-D6B2B719C605}" type="presParOf" srcId="{B41166CC-805C-4416-9C05-619F41B90F0A}" destId="{6D05C462-0534-45DC-B70E-80921EF36FBA}" srcOrd="0" destOrd="0" presId="urn:microsoft.com/office/officeart/2005/8/layout/cycle2"/>
    <dgm:cxn modelId="{F9A763D1-064C-4596-A6F7-9CC94EFACEC8}" type="presParOf" srcId="{BF3EB686-5330-44DF-8DAE-30B093A73E9C}" destId="{BEA28127-9CF5-4145-992F-CA0F792E585B}" srcOrd="2" destOrd="0" presId="urn:microsoft.com/office/officeart/2005/8/layout/cycle2"/>
    <dgm:cxn modelId="{81709E84-98B3-4E0C-8BC1-46C785160891}" type="presParOf" srcId="{BF3EB686-5330-44DF-8DAE-30B093A73E9C}" destId="{9E19CDF8-3FE7-46C8-B12C-193D389C6FEC}" srcOrd="3" destOrd="0" presId="urn:microsoft.com/office/officeart/2005/8/layout/cycle2"/>
    <dgm:cxn modelId="{A07D23A3-6EC6-44F1-9F82-323C67C1833C}" type="presParOf" srcId="{9E19CDF8-3FE7-46C8-B12C-193D389C6FEC}" destId="{CE69B6FB-7C07-4C98-900C-75761B92D89B}" srcOrd="0" destOrd="0" presId="urn:microsoft.com/office/officeart/2005/8/layout/cycle2"/>
    <dgm:cxn modelId="{EDD17702-CE90-4AF7-A976-F89F97A60F3E}" type="presParOf" srcId="{BF3EB686-5330-44DF-8DAE-30B093A73E9C}" destId="{D390A0AC-BBAE-47F0-B4D5-F70D6E6A6BEE}" srcOrd="4" destOrd="0" presId="urn:microsoft.com/office/officeart/2005/8/layout/cycle2"/>
    <dgm:cxn modelId="{5E168D52-9AA3-400B-831C-9FA12FA627CF}" type="presParOf" srcId="{BF3EB686-5330-44DF-8DAE-30B093A73E9C}" destId="{205A13ED-4020-4C6E-9F2E-024170BE58C0}" srcOrd="5" destOrd="0" presId="urn:microsoft.com/office/officeart/2005/8/layout/cycle2"/>
    <dgm:cxn modelId="{B82305EF-1542-4EF5-A2CA-A38B3E5C195B}" type="presParOf" srcId="{205A13ED-4020-4C6E-9F2E-024170BE58C0}" destId="{787B5A9D-A761-4936-BD99-56D33B1CC3FB}" srcOrd="0" destOrd="0" presId="urn:microsoft.com/office/officeart/2005/8/layout/cycle2"/>
    <dgm:cxn modelId="{B176F3D0-FEB1-4F4E-8E68-9E7739B4084D}" type="presParOf" srcId="{BF3EB686-5330-44DF-8DAE-30B093A73E9C}" destId="{8841E055-4E6A-4E32-85DD-397ED1F6818B}" srcOrd="6" destOrd="0" presId="urn:microsoft.com/office/officeart/2005/8/layout/cycle2"/>
    <dgm:cxn modelId="{97638D29-646A-4219-8DCA-07D3F40EA4F8}" type="presParOf" srcId="{BF3EB686-5330-44DF-8DAE-30B093A73E9C}" destId="{EFBB1A9E-D22E-457B-B1A1-F2374BF42DD3}" srcOrd="7" destOrd="0" presId="urn:microsoft.com/office/officeart/2005/8/layout/cycle2"/>
    <dgm:cxn modelId="{3695BDF4-39A0-4BB3-A605-C9073058F4C4}" type="presParOf" srcId="{EFBB1A9E-D22E-457B-B1A1-F2374BF42DD3}" destId="{DA990BE8-A04E-4D33-8692-CF80A336FB0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E38C69-B2EE-4854-9701-A89274A1460D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es-AR"/>
        </a:p>
      </dgm:t>
    </dgm:pt>
    <dgm:pt modelId="{6DAF4538-7071-4715-B856-BDCBF24D781E}">
      <dgm:prSet/>
      <dgm:spPr/>
      <dgm:t>
        <a:bodyPr/>
        <a:lstStyle/>
        <a:p>
          <a:pPr rtl="0"/>
          <a:r>
            <a:rPr lang="es-AR" dirty="0" smtClean="0"/>
            <a:t>Los símbolos como expresión de nuestra soberanía</a:t>
          </a:r>
          <a:endParaRPr lang="es-AR" dirty="0"/>
        </a:p>
      </dgm:t>
    </dgm:pt>
    <dgm:pt modelId="{EC486EFF-AA8B-4FED-9549-7EAC2B0C13ED}" type="parTrans" cxnId="{F7229B15-5E95-4996-9AA2-1EB099323046}">
      <dgm:prSet/>
      <dgm:spPr/>
      <dgm:t>
        <a:bodyPr/>
        <a:lstStyle/>
        <a:p>
          <a:endParaRPr lang="es-AR"/>
        </a:p>
      </dgm:t>
    </dgm:pt>
    <dgm:pt modelId="{6DDC8933-9C83-47A4-8900-4B531A652DD9}" type="sibTrans" cxnId="{F7229B15-5E95-4996-9AA2-1EB099323046}">
      <dgm:prSet/>
      <dgm:spPr/>
      <dgm:t>
        <a:bodyPr/>
        <a:lstStyle/>
        <a:p>
          <a:endParaRPr lang="es-AR"/>
        </a:p>
      </dgm:t>
    </dgm:pt>
    <dgm:pt modelId="{66D412ED-C7F7-4FE4-8A43-11E2258AC9EF}">
      <dgm:prSet/>
      <dgm:spPr/>
      <dgm:t>
        <a:bodyPr/>
        <a:lstStyle/>
        <a:p>
          <a:pPr rtl="0"/>
          <a:r>
            <a:rPr lang="es-AR" dirty="0" smtClean="0"/>
            <a:t>La moneda como atributo de soberanía</a:t>
          </a:r>
          <a:endParaRPr lang="es-AR" dirty="0"/>
        </a:p>
      </dgm:t>
    </dgm:pt>
    <dgm:pt modelId="{0A57B535-6C58-452E-9B0D-40EE407F632E}" type="parTrans" cxnId="{7E5111A5-BA1F-4E2A-B79A-F5AD3B8B2586}">
      <dgm:prSet/>
      <dgm:spPr/>
      <dgm:t>
        <a:bodyPr/>
        <a:lstStyle/>
        <a:p>
          <a:endParaRPr lang="es-AR"/>
        </a:p>
      </dgm:t>
    </dgm:pt>
    <dgm:pt modelId="{4E83A62F-280A-45FA-B36D-4058BE253DCF}" type="sibTrans" cxnId="{7E5111A5-BA1F-4E2A-B79A-F5AD3B8B2586}">
      <dgm:prSet/>
      <dgm:spPr/>
      <dgm:t>
        <a:bodyPr/>
        <a:lstStyle/>
        <a:p>
          <a:endParaRPr lang="es-AR"/>
        </a:p>
      </dgm:t>
    </dgm:pt>
    <dgm:pt modelId="{FF9E0104-8141-4712-A879-CC5D145F0841}" type="pres">
      <dgm:prSet presAssocID="{4EE38C69-B2EE-4854-9701-A89274A1460D}" presName="linear" presStyleCnt="0">
        <dgm:presLayoutVars>
          <dgm:animLvl val="lvl"/>
          <dgm:resizeHandles val="exact"/>
        </dgm:presLayoutVars>
      </dgm:prSet>
      <dgm:spPr/>
    </dgm:pt>
    <dgm:pt modelId="{83AC31B5-B8ED-4E31-BB42-2753C9B6E96E}" type="pres">
      <dgm:prSet presAssocID="{6DAF4538-7071-4715-B856-BDCBF24D78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F9B8BC1-0DCA-4068-8187-51D125C12F74}" type="pres">
      <dgm:prSet presAssocID="{6DDC8933-9C83-47A4-8900-4B531A652DD9}" presName="spacer" presStyleCnt="0"/>
      <dgm:spPr/>
    </dgm:pt>
    <dgm:pt modelId="{E3C5D2E3-0786-4921-9CB9-C8852758DA7B}" type="pres">
      <dgm:prSet presAssocID="{66D412ED-C7F7-4FE4-8A43-11E2258AC9E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E5111A5-BA1F-4E2A-B79A-F5AD3B8B2586}" srcId="{4EE38C69-B2EE-4854-9701-A89274A1460D}" destId="{66D412ED-C7F7-4FE4-8A43-11E2258AC9EF}" srcOrd="1" destOrd="0" parTransId="{0A57B535-6C58-452E-9B0D-40EE407F632E}" sibTransId="{4E83A62F-280A-45FA-B36D-4058BE253DCF}"/>
    <dgm:cxn modelId="{F7229B15-5E95-4996-9AA2-1EB099323046}" srcId="{4EE38C69-B2EE-4854-9701-A89274A1460D}" destId="{6DAF4538-7071-4715-B856-BDCBF24D781E}" srcOrd="0" destOrd="0" parTransId="{EC486EFF-AA8B-4FED-9549-7EAC2B0C13ED}" sibTransId="{6DDC8933-9C83-47A4-8900-4B531A652DD9}"/>
    <dgm:cxn modelId="{A21FB581-07E8-4703-83DF-AEC45C0C5DBA}" type="presOf" srcId="{4EE38C69-B2EE-4854-9701-A89274A1460D}" destId="{FF9E0104-8141-4712-A879-CC5D145F0841}" srcOrd="0" destOrd="0" presId="urn:microsoft.com/office/officeart/2005/8/layout/vList2"/>
    <dgm:cxn modelId="{F67D4981-B825-4452-9DE1-95801A5F3B62}" type="presOf" srcId="{66D412ED-C7F7-4FE4-8A43-11E2258AC9EF}" destId="{E3C5D2E3-0786-4921-9CB9-C8852758DA7B}" srcOrd="0" destOrd="0" presId="urn:microsoft.com/office/officeart/2005/8/layout/vList2"/>
    <dgm:cxn modelId="{FA69F469-CA31-4C73-B00F-CC3A15D9A4D5}" type="presOf" srcId="{6DAF4538-7071-4715-B856-BDCBF24D781E}" destId="{83AC31B5-B8ED-4E31-BB42-2753C9B6E96E}" srcOrd="0" destOrd="0" presId="urn:microsoft.com/office/officeart/2005/8/layout/vList2"/>
    <dgm:cxn modelId="{83E7A5DA-4AF3-4551-AF86-648299EA3FC9}" type="presParOf" srcId="{FF9E0104-8141-4712-A879-CC5D145F0841}" destId="{83AC31B5-B8ED-4E31-BB42-2753C9B6E96E}" srcOrd="0" destOrd="0" presId="urn:microsoft.com/office/officeart/2005/8/layout/vList2"/>
    <dgm:cxn modelId="{D85BD11E-DB97-458F-80DF-EC5473BD0FF3}" type="presParOf" srcId="{FF9E0104-8141-4712-A879-CC5D145F0841}" destId="{DF9B8BC1-0DCA-4068-8187-51D125C12F74}" srcOrd="1" destOrd="0" presId="urn:microsoft.com/office/officeart/2005/8/layout/vList2"/>
    <dgm:cxn modelId="{6116D70F-B0EE-4B42-9BF6-AAB618541E66}" type="presParOf" srcId="{FF9E0104-8141-4712-A879-CC5D145F0841}" destId="{E3C5D2E3-0786-4921-9CB9-C8852758DA7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2B7F3D-EB86-4684-A3C9-B4AD3760011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3EEAD3B-2F9D-4CED-AB73-30C6DC62D2BB}">
      <dgm:prSet phldrT="[Texto]"/>
      <dgm:spPr/>
      <dgm:t>
        <a:bodyPr/>
        <a:lstStyle/>
        <a:p>
          <a:r>
            <a:rPr lang="es-AR" dirty="0" smtClean="0"/>
            <a:t>Habitantes arts. 14, 18 y 19 C.N.</a:t>
          </a:r>
          <a:endParaRPr lang="es-AR" dirty="0"/>
        </a:p>
      </dgm:t>
    </dgm:pt>
    <dgm:pt modelId="{ED0A76C2-F7CB-4BAC-A3C3-6FFB04531FBE}" type="parTrans" cxnId="{8E0D544E-72CB-4A79-8412-DDE723BA4061}">
      <dgm:prSet/>
      <dgm:spPr/>
    </dgm:pt>
    <dgm:pt modelId="{501B0E32-C798-445F-B6AD-8D640CAEF6CC}" type="sibTrans" cxnId="{8E0D544E-72CB-4A79-8412-DDE723BA4061}">
      <dgm:prSet/>
      <dgm:spPr/>
    </dgm:pt>
    <dgm:pt modelId="{C2D74A13-6504-4A54-97EA-95CB0AB3E79B}">
      <dgm:prSet phldrT="[Texto]"/>
      <dgm:spPr/>
      <dgm:t>
        <a:bodyPr/>
        <a:lstStyle/>
        <a:p>
          <a:r>
            <a:rPr lang="es-AR" dirty="0" smtClean="0"/>
            <a:t>Nación</a:t>
          </a:r>
        </a:p>
        <a:p>
          <a:r>
            <a:rPr lang="es-AR" dirty="0" smtClean="0"/>
            <a:t>Art. 1, 9, 13, 15, 16, 17…</a:t>
          </a:r>
          <a:endParaRPr lang="es-AR" dirty="0"/>
        </a:p>
      </dgm:t>
    </dgm:pt>
    <dgm:pt modelId="{A787896F-51AA-475C-9062-88BC8F42606E}" type="parTrans" cxnId="{6E20C49D-DFA8-46ED-AFA7-9BC0A1D38E83}">
      <dgm:prSet/>
      <dgm:spPr/>
    </dgm:pt>
    <dgm:pt modelId="{677BE0EF-BCFA-4025-9021-2B380AC979F1}" type="sibTrans" cxnId="{6E20C49D-DFA8-46ED-AFA7-9BC0A1D38E83}">
      <dgm:prSet/>
      <dgm:spPr/>
    </dgm:pt>
    <dgm:pt modelId="{B6B9463C-D6BF-4D3E-AEC1-31841ACB5AD9}">
      <dgm:prSet phldrT="[Texto]"/>
      <dgm:spPr/>
      <dgm:t>
        <a:bodyPr/>
        <a:lstStyle/>
        <a:p>
          <a:r>
            <a:rPr lang="es-AR" dirty="0" smtClean="0"/>
            <a:t>Pueblo preámbulo arts. 22, 40 y 45</a:t>
          </a:r>
          <a:endParaRPr lang="es-AR" dirty="0"/>
        </a:p>
      </dgm:t>
    </dgm:pt>
    <dgm:pt modelId="{2308E5B6-E9D1-4B9A-A801-08E4801C45EA}" type="parTrans" cxnId="{19261953-3AEC-4C4F-8C98-D53E7262FB2B}">
      <dgm:prSet/>
      <dgm:spPr/>
    </dgm:pt>
    <dgm:pt modelId="{A84E4ABC-1198-45E5-A8D8-2ECFD74433CB}" type="sibTrans" cxnId="{19261953-3AEC-4C4F-8C98-D53E7262FB2B}">
      <dgm:prSet/>
      <dgm:spPr/>
    </dgm:pt>
    <dgm:pt modelId="{6F2EF0E8-0E18-4E7A-8CCD-F58EFD315619}" type="pres">
      <dgm:prSet presAssocID="{742B7F3D-EB86-4684-A3C9-B4AD3760011C}" presName="compositeShape" presStyleCnt="0">
        <dgm:presLayoutVars>
          <dgm:chMax val="7"/>
          <dgm:dir/>
          <dgm:resizeHandles val="exact"/>
        </dgm:presLayoutVars>
      </dgm:prSet>
      <dgm:spPr/>
    </dgm:pt>
    <dgm:pt modelId="{88242257-AFD6-420A-BFAA-01D23ABC2EAD}" type="pres">
      <dgm:prSet presAssocID="{03EEAD3B-2F9D-4CED-AB73-30C6DC62D2BB}" presName="circ1" presStyleLbl="vennNode1" presStyleIdx="0" presStyleCnt="3"/>
      <dgm:spPr/>
      <dgm:t>
        <a:bodyPr/>
        <a:lstStyle/>
        <a:p>
          <a:endParaRPr lang="es-AR"/>
        </a:p>
      </dgm:t>
    </dgm:pt>
    <dgm:pt modelId="{ABC406DE-EE92-40CB-AFA2-5BD54DBC3614}" type="pres">
      <dgm:prSet presAssocID="{03EEAD3B-2F9D-4CED-AB73-30C6DC62D2B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61DF685-F526-4FBF-B1A8-8276535FE2A3}" type="pres">
      <dgm:prSet presAssocID="{C2D74A13-6504-4A54-97EA-95CB0AB3E79B}" presName="circ2" presStyleLbl="vennNode1" presStyleIdx="1" presStyleCnt="3"/>
      <dgm:spPr/>
      <dgm:t>
        <a:bodyPr/>
        <a:lstStyle/>
        <a:p>
          <a:endParaRPr lang="es-AR"/>
        </a:p>
      </dgm:t>
    </dgm:pt>
    <dgm:pt modelId="{78AF42E1-A25A-4486-BB1C-F9C7AB8C58EB}" type="pres">
      <dgm:prSet presAssocID="{C2D74A13-6504-4A54-97EA-95CB0AB3E79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99C295B-A5BB-4A3F-A825-BE1DBCE14C5B}" type="pres">
      <dgm:prSet presAssocID="{B6B9463C-D6BF-4D3E-AEC1-31841ACB5AD9}" presName="circ3" presStyleLbl="vennNode1" presStyleIdx="2" presStyleCnt="3"/>
      <dgm:spPr/>
      <dgm:t>
        <a:bodyPr/>
        <a:lstStyle/>
        <a:p>
          <a:endParaRPr lang="es-AR"/>
        </a:p>
      </dgm:t>
    </dgm:pt>
    <dgm:pt modelId="{4968F50E-0631-4259-915E-593E0BBF2CBE}" type="pres">
      <dgm:prSet presAssocID="{B6B9463C-D6BF-4D3E-AEC1-31841ACB5AD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E20C49D-DFA8-46ED-AFA7-9BC0A1D38E83}" srcId="{742B7F3D-EB86-4684-A3C9-B4AD3760011C}" destId="{C2D74A13-6504-4A54-97EA-95CB0AB3E79B}" srcOrd="1" destOrd="0" parTransId="{A787896F-51AA-475C-9062-88BC8F42606E}" sibTransId="{677BE0EF-BCFA-4025-9021-2B380AC979F1}"/>
    <dgm:cxn modelId="{19261953-3AEC-4C4F-8C98-D53E7262FB2B}" srcId="{742B7F3D-EB86-4684-A3C9-B4AD3760011C}" destId="{B6B9463C-D6BF-4D3E-AEC1-31841ACB5AD9}" srcOrd="2" destOrd="0" parTransId="{2308E5B6-E9D1-4B9A-A801-08E4801C45EA}" sibTransId="{A84E4ABC-1198-45E5-A8D8-2ECFD74433CB}"/>
    <dgm:cxn modelId="{8E0D544E-72CB-4A79-8412-DDE723BA4061}" srcId="{742B7F3D-EB86-4684-A3C9-B4AD3760011C}" destId="{03EEAD3B-2F9D-4CED-AB73-30C6DC62D2BB}" srcOrd="0" destOrd="0" parTransId="{ED0A76C2-F7CB-4BAC-A3C3-6FFB04531FBE}" sibTransId="{501B0E32-C798-445F-B6AD-8D640CAEF6CC}"/>
    <dgm:cxn modelId="{1CFFD366-6BF5-4598-9488-7D2CCE0B93A8}" type="presOf" srcId="{03EEAD3B-2F9D-4CED-AB73-30C6DC62D2BB}" destId="{ABC406DE-EE92-40CB-AFA2-5BD54DBC3614}" srcOrd="1" destOrd="0" presId="urn:microsoft.com/office/officeart/2005/8/layout/venn1"/>
    <dgm:cxn modelId="{3E46D932-8E43-427B-B16A-1E2412B3DD32}" type="presOf" srcId="{C2D74A13-6504-4A54-97EA-95CB0AB3E79B}" destId="{78AF42E1-A25A-4486-BB1C-F9C7AB8C58EB}" srcOrd="1" destOrd="0" presId="urn:microsoft.com/office/officeart/2005/8/layout/venn1"/>
    <dgm:cxn modelId="{A4589C93-9E48-41DB-8359-F8C42B7250E2}" type="presOf" srcId="{B6B9463C-D6BF-4D3E-AEC1-31841ACB5AD9}" destId="{C99C295B-A5BB-4A3F-A825-BE1DBCE14C5B}" srcOrd="0" destOrd="0" presId="urn:microsoft.com/office/officeart/2005/8/layout/venn1"/>
    <dgm:cxn modelId="{79E4BCCD-B71F-436D-A03F-DC26D8CB06D8}" type="presOf" srcId="{B6B9463C-D6BF-4D3E-AEC1-31841ACB5AD9}" destId="{4968F50E-0631-4259-915E-593E0BBF2CBE}" srcOrd="1" destOrd="0" presId="urn:microsoft.com/office/officeart/2005/8/layout/venn1"/>
    <dgm:cxn modelId="{269B4973-03B4-4BDD-8307-948A37BA5A83}" type="presOf" srcId="{03EEAD3B-2F9D-4CED-AB73-30C6DC62D2BB}" destId="{88242257-AFD6-420A-BFAA-01D23ABC2EAD}" srcOrd="0" destOrd="0" presId="urn:microsoft.com/office/officeart/2005/8/layout/venn1"/>
    <dgm:cxn modelId="{6364A9C2-5B2D-47BD-9967-AA69223B8F87}" type="presOf" srcId="{742B7F3D-EB86-4684-A3C9-B4AD3760011C}" destId="{6F2EF0E8-0E18-4E7A-8CCD-F58EFD315619}" srcOrd="0" destOrd="0" presId="urn:microsoft.com/office/officeart/2005/8/layout/venn1"/>
    <dgm:cxn modelId="{4EB36222-3596-4CD9-909E-C236168686F7}" type="presOf" srcId="{C2D74A13-6504-4A54-97EA-95CB0AB3E79B}" destId="{661DF685-F526-4FBF-B1A8-8276535FE2A3}" srcOrd="0" destOrd="0" presId="urn:microsoft.com/office/officeart/2005/8/layout/venn1"/>
    <dgm:cxn modelId="{ACAA7676-DF77-409C-A055-D806CF7B801A}" type="presParOf" srcId="{6F2EF0E8-0E18-4E7A-8CCD-F58EFD315619}" destId="{88242257-AFD6-420A-BFAA-01D23ABC2EAD}" srcOrd="0" destOrd="0" presId="urn:microsoft.com/office/officeart/2005/8/layout/venn1"/>
    <dgm:cxn modelId="{BC5778F3-C696-4946-9D48-4AE37DCFBE97}" type="presParOf" srcId="{6F2EF0E8-0E18-4E7A-8CCD-F58EFD315619}" destId="{ABC406DE-EE92-40CB-AFA2-5BD54DBC3614}" srcOrd="1" destOrd="0" presId="urn:microsoft.com/office/officeart/2005/8/layout/venn1"/>
    <dgm:cxn modelId="{E95D4764-948E-4B4F-AD88-411B86E04E16}" type="presParOf" srcId="{6F2EF0E8-0E18-4E7A-8CCD-F58EFD315619}" destId="{661DF685-F526-4FBF-B1A8-8276535FE2A3}" srcOrd="2" destOrd="0" presId="urn:microsoft.com/office/officeart/2005/8/layout/venn1"/>
    <dgm:cxn modelId="{5921FCDF-6157-4AEA-BBC2-59D5057BB1D4}" type="presParOf" srcId="{6F2EF0E8-0E18-4E7A-8CCD-F58EFD315619}" destId="{78AF42E1-A25A-4486-BB1C-F9C7AB8C58EB}" srcOrd="3" destOrd="0" presId="urn:microsoft.com/office/officeart/2005/8/layout/venn1"/>
    <dgm:cxn modelId="{4690C638-DC5A-4C01-87DE-1F8D8A8D6477}" type="presParOf" srcId="{6F2EF0E8-0E18-4E7A-8CCD-F58EFD315619}" destId="{C99C295B-A5BB-4A3F-A825-BE1DBCE14C5B}" srcOrd="4" destOrd="0" presId="urn:microsoft.com/office/officeart/2005/8/layout/venn1"/>
    <dgm:cxn modelId="{DEE9D329-36CF-487D-AC75-ADBADC621714}" type="presParOf" srcId="{6F2EF0E8-0E18-4E7A-8CCD-F58EFD315619}" destId="{4968F50E-0631-4259-915E-593E0BBF2CB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D6D735-D9B8-40FE-83B3-BBE2FF30441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8D0C2463-820B-4159-AB6F-A9935791B9AD}">
      <dgm:prSet phldrT="[Texto]"/>
      <dgm:spPr/>
      <dgm:t>
        <a:bodyPr/>
        <a:lstStyle/>
        <a:p>
          <a:r>
            <a:rPr lang="es-AR" dirty="0" smtClean="0"/>
            <a:t>Argentinos (nacionales)       </a:t>
          </a:r>
          <a:endParaRPr lang="es-AR" dirty="0"/>
        </a:p>
      </dgm:t>
    </dgm:pt>
    <dgm:pt modelId="{C7045AC1-D1B2-4308-A36C-A8467E90A92F}" type="parTrans" cxnId="{A45CEBEA-4448-4C2E-AC81-EE9755273310}">
      <dgm:prSet/>
      <dgm:spPr/>
      <dgm:t>
        <a:bodyPr/>
        <a:lstStyle/>
        <a:p>
          <a:endParaRPr lang="es-AR"/>
        </a:p>
      </dgm:t>
    </dgm:pt>
    <dgm:pt modelId="{CA45EF09-99CA-4D7D-B113-9DED3E40B9C9}" type="sibTrans" cxnId="{A45CEBEA-4448-4C2E-AC81-EE9755273310}">
      <dgm:prSet/>
      <dgm:spPr/>
      <dgm:t>
        <a:bodyPr/>
        <a:lstStyle/>
        <a:p>
          <a:endParaRPr lang="es-AR"/>
        </a:p>
      </dgm:t>
    </dgm:pt>
    <dgm:pt modelId="{717EC37F-728C-4251-A640-0087F504F184}">
      <dgm:prSet phldrT="[Texto]" phldr="1"/>
      <dgm:spPr/>
      <dgm:t>
        <a:bodyPr/>
        <a:lstStyle/>
        <a:p>
          <a:endParaRPr lang="es-AR" dirty="0"/>
        </a:p>
      </dgm:t>
    </dgm:pt>
    <dgm:pt modelId="{74C093CE-82BB-4BE1-BD8E-01B5060C5413}" type="parTrans" cxnId="{CCE7831E-0B57-4AD0-998F-673EF37BF220}">
      <dgm:prSet/>
      <dgm:spPr/>
      <dgm:t>
        <a:bodyPr/>
        <a:lstStyle/>
        <a:p>
          <a:endParaRPr lang="es-AR"/>
        </a:p>
      </dgm:t>
    </dgm:pt>
    <dgm:pt modelId="{476226B4-D5CE-4FF2-9EE1-E3185EF31A68}" type="sibTrans" cxnId="{CCE7831E-0B57-4AD0-998F-673EF37BF220}">
      <dgm:prSet/>
      <dgm:spPr/>
      <dgm:t>
        <a:bodyPr/>
        <a:lstStyle/>
        <a:p>
          <a:endParaRPr lang="es-AR"/>
        </a:p>
      </dgm:t>
    </dgm:pt>
    <dgm:pt modelId="{297E9796-D791-4F05-9D67-8BC6DDF91745}">
      <dgm:prSet phldrT="[Texto]"/>
      <dgm:spPr/>
      <dgm:t>
        <a:bodyPr/>
        <a:lstStyle/>
        <a:p>
          <a:r>
            <a:rPr lang="es-AR" dirty="0" smtClean="0"/>
            <a:t>Extranjeros</a:t>
          </a:r>
          <a:endParaRPr lang="es-AR" dirty="0"/>
        </a:p>
      </dgm:t>
    </dgm:pt>
    <dgm:pt modelId="{E6A4D929-B19A-44DB-AE66-2DCD35652511}" type="parTrans" cxnId="{5BCD1A82-407D-46AB-9506-F62876D5C781}">
      <dgm:prSet/>
      <dgm:spPr/>
      <dgm:t>
        <a:bodyPr/>
        <a:lstStyle/>
        <a:p>
          <a:endParaRPr lang="es-AR"/>
        </a:p>
      </dgm:t>
    </dgm:pt>
    <dgm:pt modelId="{9008E45F-2938-43F6-A070-A03094AE3FE6}" type="sibTrans" cxnId="{5BCD1A82-407D-46AB-9506-F62876D5C781}">
      <dgm:prSet/>
      <dgm:spPr/>
      <dgm:t>
        <a:bodyPr/>
        <a:lstStyle/>
        <a:p>
          <a:endParaRPr lang="es-AR"/>
        </a:p>
      </dgm:t>
    </dgm:pt>
    <dgm:pt modelId="{675461D8-D6BD-466A-BC6A-93F4E1DD41D1}">
      <dgm:prSet phldrT="[Texto]" phldr="1"/>
      <dgm:spPr/>
      <dgm:t>
        <a:bodyPr/>
        <a:lstStyle/>
        <a:p>
          <a:endParaRPr lang="es-AR"/>
        </a:p>
      </dgm:t>
    </dgm:pt>
    <dgm:pt modelId="{B0804723-E0F8-439C-A56A-9C8B5411EA54}" type="parTrans" cxnId="{6F899251-2168-4825-90D4-68D3BA4EFB87}">
      <dgm:prSet/>
      <dgm:spPr/>
      <dgm:t>
        <a:bodyPr/>
        <a:lstStyle/>
        <a:p>
          <a:endParaRPr lang="es-AR"/>
        </a:p>
      </dgm:t>
    </dgm:pt>
    <dgm:pt modelId="{FCD47EC0-DEC7-4F4B-88B4-FB650C3DE11F}" type="sibTrans" cxnId="{6F899251-2168-4825-90D4-68D3BA4EFB87}">
      <dgm:prSet/>
      <dgm:spPr/>
      <dgm:t>
        <a:bodyPr/>
        <a:lstStyle/>
        <a:p>
          <a:endParaRPr lang="es-AR"/>
        </a:p>
      </dgm:t>
    </dgm:pt>
    <dgm:pt modelId="{4BBC0E1C-9ED6-4623-BB83-DB7AEA10AAC3}" type="pres">
      <dgm:prSet presAssocID="{02D6D735-D9B8-40FE-83B3-BBE2FF304411}" presName="linear" presStyleCnt="0">
        <dgm:presLayoutVars>
          <dgm:animLvl val="lvl"/>
          <dgm:resizeHandles val="exact"/>
        </dgm:presLayoutVars>
      </dgm:prSet>
      <dgm:spPr/>
    </dgm:pt>
    <dgm:pt modelId="{980CFA08-5111-441C-823E-16D983A6A20E}" type="pres">
      <dgm:prSet presAssocID="{8D0C2463-820B-4159-AB6F-A9935791B9A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E082B66-5674-4F09-92E4-978B5D5FD89E}" type="pres">
      <dgm:prSet presAssocID="{8D0C2463-820B-4159-AB6F-A9935791B9AD}" presName="childText" presStyleLbl="revTx" presStyleIdx="0" presStyleCnt="2">
        <dgm:presLayoutVars>
          <dgm:bulletEnabled val="1"/>
        </dgm:presLayoutVars>
      </dgm:prSet>
      <dgm:spPr/>
    </dgm:pt>
    <dgm:pt modelId="{96A726A0-F497-4015-A230-785685D192CA}" type="pres">
      <dgm:prSet presAssocID="{297E9796-D791-4F05-9D67-8BC6DDF9174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69DC86A-6221-4A4C-921C-A9C846A836A4}" type="pres">
      <dgm:prSet presAssocID="{297E9796-D791-4F05-9D67-8BC6DDF9174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BCD1A82-407D-46AB-9506-F62876D5C781}" srcId="{02D6D735-D9B8-40FE-83B3-BBE2FF304411}" destId="{297E9796-D791-4F05-9D67-8BC6DDF91745}" srcOrd="1" destOrd="0" parTransId="{E6A4D929-B19A-44DB-AE66-2DCD35652511}" sibTransId="{9008E45F-2938-43F6-A070-A03094AE3FE6}"/>
    <dgm:cxn modelId="{C34FAE3D-4EAC-427B-ABCA-C920CED3F62B}" type="presOf" srcId="{297E9796-D791-4F05-9D67-8BC6DDF91745}" destId="{96A726A0-F497-4015-A230-785685D192CA}" srcOrd="0" destOrd="0" presId="urn:microsoft.com/office/officeart/2005/8/layout/vList2"/>
    <dgm:cxn modelId="{CCE7831E-0B57-4AD0-998F-673EF37BF220}" srcId="{8D0C2463-820B-4159-AB6F-A9935791B9AD}" destId="{717EC37F-728C-4251-A640-0087F504F184}" srcOrd="0" destOrd="0" parTransId="{74C093CE-82BB-4BE1-BD8E-01B5060C5413}" sibTransId="{476226B4-D5CE-4FF2-9EE1-E3185EF31A68}"/>
    <dgm:cxn modelId="{C7995891-4A77-4210-BD77-BBA2035BEB06}" type="presOf" srcId="{717EC37F-728C-4251-A640-0087F504F184}" destId="{EE082B66-5674-4F09-92E4-978B5D5FD89E}" srcOrd="0" destOrd="0" presId="urn:microsoft.com/office/officeart/2005/8/layout/vList2"/>
    <dgm:cxn modelId="{A45CEBEA-4448-4C2E-AC81-EE9755273310}" srcId="{02D6D735-D9B8-40FE-83B3-BBE2FF304411}" destId="{8D0C2463-820B-4159-AB6F-A9935791B9AD}" srcOrd="0" destOrd="0" parTransId="{C7045AC1-D1B2-4308-A36C-A8467E90A92F}" sibTransId="{CA45EF09-99CA-4D7D-B113-9DED3E40B9C9}"/>
    <dgm:cxn modelId="{6F899251-2168-4825-90D4-68D3BA4EFB87}" srcId="{297E9796-D791-4F05-9D67-8BC6DDF91745}" destId="{675461D8-D6BD-466A-BC6A-93F4E1DD41D1}" srcOrd="0" destOrd="0" parTransId="{B0804723-E0F8-439C-A56A-9C8B5411EA54}" sibTransId="{FCD47EC0-DEC7-4F4B-88B4-FB650C3DE11F}"/>
    <dgm:cxn modelId="{7A89ED41-9F4A-4715-8B9D-665EF523085B}" type="presOf" srcId="{675461D8-D6BD-466A-BC6A-93F4E1DD41D1}" destId="{D69DC86A-6221-4A4C-921C-A9C846A836A4}" srcOrd="0" destOrd="0" presId="urn:microsoft.com/office/officeart/2005/8/layout/vList2"/>
    <dgm:cxn modelId="{46754D0E-7C81-48D2-BAC9-9C0F5C59AA5C}" type="presOf" srcId="{8D0C2463-820B-4159-AB6F-A9935791B9AD}" destId="{980CFA08-5111-441C-823E-16D983A6A20E}" srcOrd="0" destOrd="0" presId="urn:microsoft.com/office/officeart/2005/8/layout/vList2"/>
    <dgm:cxn modelId="{20C546FB-5938-48E8-A694-FC36882C4C4C}" type="presOf" srcId="{02D6D735-D9B8-40FE-83B3-BBE2FF304411}" destId="{4BBC0E1C-9ED6-4623-BB83-DB7AEA10AAC3}" srcOrd="0" destOrd="0" presId="urn:microsoft.com/office/officeart/2005/8/layout/vList2"/>
    <dgm:cxn modelId="{CDC5FB5E-9D25-4E73-B45D-38D48C387932}" type="presParOf" srcId="{4BBC0E1C-9ED6-4623-BB83-DB7AEA10AAC3}" destId="{980CFA08-5111-441C-823E-16D983A6A20E}" srcOrd="0" destOrd="0" presId="urn:microsoft.com/office/officeart/2005/8/layout/vList2"/>
    <dgm:cxn modelId="{E8B57AA0-A15D-4C28-B2BA-F2B060BC6B4E}" type="presParOf" srcId="{4BBC0E1C-9ED6-4623-BB83-DB7AEA10AAC3}" destId="{EE082B66-5674-4F09-92E4-978B5D5FD89E}" srcOrd="1" destOrd="0" presId="urn:microsoft.com/office/officeart/2005/8/layout/vList2"/>
    <dgm:cxn modelId="{3339989D-D6E2-444F-92F1-80A1B3A8A2B6}" type="presParOf" srcId="{4BBC0E1C-9ED6-4623-BB83-DB7AEA10AAC3}" destId="{96A726A0-F497-4015-A230-785685D192CA}" srcOrd="2" destOrd="0" presId="urn:microsoft.com/office/officeart/2005/8/layout/vList2"/>
    <dgm:cxn modelId="{A6966E23-2584-4290-8EEA-B5C475143A7C}" type="presParOf" srcId="{4BBC0E1C-9ED6-4623-BB83-DB7AEA10AAC3}" destId="{D69DC86A-6221-4A4C-921C-A9C846A836A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2CE3CC-62A3-4ACD-BE58-39C29C60A53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92C5A50-9A44-49DC-962D-6154B3CC6B22}">
      <dgm:prSet phldrT="[Texto]"/>
      <dgm:spPr/>
      <dgm:t>
        <a:bodyPr/>
        <a:lstStyle/>
        <a:p>
          <a:r>
            <a:rPr lang="es-AR" dirty="0" smtClean="0"/>
            <a:t>Nativo	</a:t>
          </a:r>
          <a:endParaRPr lang="es-AR" dirty="0"/>
        </a:p>
      </dgm:t>
    </dgm:pt>
    <dgm:pt modelId="{51445A97-C2EF-4EC9-B19E-5DEBD8525A49}" type="parTrans" cxnId="{FFBD0B85-0C18-4377-A9C7-3B0ACEBC5173}">
      <dgm:prSet/>
      <dgm:spPr/>
      <dgm:t>
        <a:bodyPr/>
        <a:lstStyle/>
        <a:p>
          <a:endParaRPr lang="es-AR"/>
        </a:p>
      </dgm:t>
    </dgm:pt>
    <dgm:pt modelId="{4FDF4674-E86B-45FA-98FA-FF0A1BD230FB}" type="sibTrans" cxnId="{FFBD0B85-0C18-4377-A9C7-3B0ACEBC5173}">
      <dgm:prSet/>
      <dgm:spPr/>
      <dgm:t>
        <a:bodyPr/>
        <a:lstStyle/>
        <a:p>
          <a:endParaRPr lang="es-AR"/>
        </a:p>
      </dgm:t>
    </dgm:pt>
    <dgm:pt modelId="{C1968A97-12FB-43FA-96E4-2BB1AAE22236}">
      <dgm:prSet phldrT="[Texto]" custT="1"/>
      <dgm:spPr/>
      <dgm:t>
        <a:bodyPr/>
        <a:lstStyle/>
        <a:p>
          <a:r>
            <a:rPr lang="es-AR" sz="2000" dirty="0" smtClean="0"/>
            <a:t>Artículo 1 ley 346</a:t>
          </a:r>
          <a:endParaRPr lang="es-AR" sz="2000" dirty="0"/>
        </a:p>
      </dgm:t>
    </dgm:pt>
    <dgm:pt modelId="{4489D7AF-6966-46B7-886D-D64E126A0D4F}" type="parTrans" cxnId="{87E22315-1F82-4F05-ACCE-D1AA14AB7A56}">
      <dgm:prSet/>
      <dgm:spPr/>
      <dgm:t>
        <a:bodyPr/>
        <a:lstStyle/>
        <a:p>
          <a:endParaRPr lang="es-AR"/>
        </a:p>
      </dgm:t>
    </dgm:pt>
    <dgm:pt modelId="{8696AABE-EF93-420E-A3FD-A191D4A7FE51}" type="sibTrans" cxnId="{87E22315-1F82-4F05-ACCE-D1AA14AB7A56}">
      <dgm:prSet/>
      <dgm:spPr/>
      <dgm:t>
        <a:bodyPr/>
        <a:lstStyle/>
        <a:p>
          <a:endParaRPr lang="es-AR"/>
        </a:p>
      </dgm:t>
    </dgm:pt>
    <dgm:pt modelId="{E515ED71-EF34-45FE-AC00-E686D641E55C}">
      <dgm:prSet phldrT="[Texto]" custT="1"/>
      <dgm:spPr/>
      <dgm:t>
        <a:bodyPr/>
        <a:lstStyle/>
        <a:p>
          <a:r>
            <a:rPr lang="es-AR" sz="2000" dirty="0" smtClean="0"/>
            <a:t>caracteres</a:t>
          </a:r>
          <a:endParaRPr lang="es-AR" sz="2000" dirty="0"/>
        </a:p>
      </dgm:t>
    </dgm:pt>
    <dgm:pt modelId="{2A64D2A9-AD4E-45BF-92C0-8FB320CB2D05}" type="parTrans" cxnId="{3AF65209-E2E8-46A8-863C-7E5C9DFBE934}">
      <dgm:prSet/>
      <dgm:spPr/>
      <dgm:t>
        <a:bodyPr/>
        <a:lstStyle/>
        <a:p>
          <a:endParaRPr lang="es-AR"/>
        </a:p>
      </dgm:t>
    </dgm:pt>
    <dgm:pt modelId="{CE466E11-EDE1-4253-840F-F40FF9B3B368}" type="sibTrans" cxnId="{3AF65209-E2E8-46A8-863C-7E5C9DFBE934}">
      <dgm:prSet/>
      <dgm:spPr/>
      <dgm:t>
        <a:bodyPr/>
        <a:lstStyle/>
        <a:p>
          <a:endParaRPr lang="es-AR"/>
        </a:p>
      </dgm:t>
    </dgm:pt>
    <dgm:pt modelId="{9C0AD233-5B9F-49E3-965D-DDA9657997B9}">
      <dgm:prSet phldrT="[Texto]"/>
      <dgm:spPr/>
      <dgm:t>
        <a:bodyPr/>
        <a:lstStyle/>
        <a:p>
          <a:pPr algn="r"/>
          <a:r>
            <a:rPr lang="es-AR" dirty="0" smtClean="0"/>
            <a:t>Por naturalización	</a:t>
          </a:r>
          <a:endParaRPr lang="es-AR" dirty="0"/>
        </a:p>
      </dgm:t>
    </dgm:pt>
    <dgm:pt modelId="{3BD4F40C-BF17-4A43-95CB-561E1586B210}" type="parTrans" cxnId="{01965B98-801F-46D2-814E-1B2FF865FF32}">
      <dgm:prSet/>
      <dgm:spPr/>
      <dgm:t>
        <a:bodyPr/>
        <a:lstStyle/>
        <a:p>
          <a:endParaRPr lang="es-AR"/>
        </a:p>
      </dgm:t>
    </dgm:pt>
    <dgm:pt modelId="{45E67315-506C-46B8-8327-59F30EC9E48E}" type="sibTrans" cxnId="{01965B98-801F-46D2-814E-1B2FF865FF32}">
      <dgm:prSet/>
      <dgm:spPr/>
      <dgm:t>
        <a:bodyPr/>
        <a:lstStyle/>
        <a:p>
          <a:endParaRPr lang="es-AR"/>
        </a:p>
      </dgm:t>
    </dgm:pt>
    <dgm:pt modelId="{6DD79771-D7C9-45A5-8C34-B9C2677E3EEF}">
      <dgm:prSet phldrT="[Texto]"/>
      <dgm:spPr/>
      <dgm:t>
        <a:bodyPr/>
        <a:lstStyle/>
        <a:p>
          <a:endParaRPr lang="es-AR" dirty="0"/>
        </a:p>
      </dgm:t>
    </dgm:pt>
    <dgm:pt modelId="{C8E39ED1-A74C-43C4-B3C3-3F8220A852E5}" type="parTrans" cxnId="{F8E26B4F-C0FD-4573-A9A0-2471D08F5623}">
      <dgm:prSet/>
      <dgm:spPr/>
      <dgm:t>
        <a:bodyPr/>
        <a:lstStyle/>
        <a:p>
          <a:endParaRPr lang="es-AR"/>
        </a:p>
      </dgm:t>
    </dgm:pt>
    <dgm:pt modelId="{AAB34B5A-F3DE-4E88-9724-836A8781E7C8}" type="sibTrans" cxnId="{F8E26B4F-C0FD-4573-A9A0-2471D08F5623}">
      <dgm:prSet/>
      <dgm:spPr/>
      <dgm:t>
        <a:bodyPr/>
        <a:lstStyle/>
        <a:p>
          <a:endParaRPr lang="es-AR"/>
        </a:p>
      </dgm:t>
    </dgm:pt>
    <dgm:pt modelId="{5069579E-7263-47FC-A185-AA87BA2FEA07}">
      <dgm:prSet phldrT="[Texto]" phldr="1"/>
      <dgm:spPr/>
      <dgm:t>
        <a:bodyPr/>
        <a:lstStyle/>
        <a:p>
          <a:endParaRPr lang="es-AR" dirty="0"/>
        </a:p>
      </dgm:t>
    </dgm:pt>
    <dgm:pt modelId="{C917AD3B-3EF7-4073-BE25-2F23B8F30BC6}" type="parTrans" cxnId="{8852E690-7ECC-4E95-8B97-DCED9137617F}">
      <dgm:prSet/>
      <dgm:spPr/>
      <dgm:t>
        <a:bodyPr/>
        <a:lstStyle/>
        <a:p>
          <a:endParaRPr lang="es-AR"/>
        </a:p>
      </dgm:t>
    </dgm:pt>
    <dgm:pt modelId="{5D185DE2-AC5A-4DBE-993E-294BC0D25C5B}" type="sibTrans" cxnId="{8852E690-7ECC-4E95-8B97-DCED9137617F}">
      <dgm:prSet/>
      <dgm:spPr/>
      <dgm:t>
        <a:bodyPr/>
        <a:lstStyle/>
        <a:p>
          <a:endParaRPr lang="es-AR"/>
        </a:p>
      </dgm:t>
    </dgm:pt>
    <dgm:pt modelId="{6299E4A4-284D-4606-A7FE-8A6DA853A90F}">
      <dgm:prSet phldrT="[Texto]"/>
      <dgm:spPr/>
      <dgm:t>
        <a:bodyPr/>
        <a:lstStyle/>
        <a:p>
          <a:r>
            <a:rPr lang="es-AR" dirty="0" smtClean="0"/>
            <a:t>Por opción</a:t>
          </a:r>
          <a:endParaRPr lang="es-AR" dirty="0"/>
        </a:p>
      </dgm:t>
    </dgm:pt>
    <dgm:pt modelId="{F128BF7B-BC3C-4D01-95C3-F06749FAD83A}" type="parTrans" cxnId="{F8BE8683-46E1-4E58-99F8-A2D0A75F618A}">
      <dgm:prSet/>
      <dgm:spPr/>
      <dgm:t>
        <a:bodyPr/>
        <a:lstStyle/>
        <a:p>
          <a:endParaRPr lang="es-AR"/>
        </a:p>
      </dgm:t>
    </dgm:pt>
    <dgm:pt modelId="{FFF2D1CB-161D-43CA-BD21-C8D2CAD4EB70}" type="sibTrans" cxnId="{F8BE8683-46E1-4E58-99F8-A2D0A75F618A}">
      <dgm:prSet/>
      <dgm:spPr/>
      <dgm:t>
        <a:bodyPr/>
        <a:lstStyle/>
        <a:p>
          <a:endParaRPr lang="es-AR"/>
        </a:p>
      </dgm:t>
    </dgm:pt>
    <dgm:pt modelId="{30F561DD-6F96-4C53-A673-855FA78C38C6}">
      <dgm:prSet phldrT="[Texto]" phldr="1"/>
      <dgm:spPr/>
      <dgm:t>
        <a:bodyPr/>
        <a:lstStyle/>
        <a:p>
          <a:endParaRPr lang="es-AR"/>
        </a:p>
      </dgm:t>
    </dgm:pt>
    <dgm:pt modelId="{9B360F55-AE8E-411A-B081-0BA7EDEF8D1B}" type="parTrans" cxnId="{97296BA9-5D4F-4D4B-AE72-92DE5DC6DB4C}">
      <dgm:prSet/>
      <dgm:spPr/>
      <dgm:t>
        <a:bodyPr/>
        <a:lstStyle/>
        <a:p>
          <a:endParaRPr lang="es-AR"/>
        </a:p>
      </dgm:t>
    </dgm:pt>
    <dgm:pt modelId="{32E230E6-BEBF-46A0-B056-CDF0C5472980}" type="sibTrans" cxnId="{97296BA9-5D4F-4D4B-AE72-92DE5DC6DB4C}">
      <dgm:prSet/>
      <dgm:spPr/>
      <dgm:t>
        <a:bodyPr/>
        <a:lstStyle/>
        <a:p>
          <a:endParaRPr lang="es-AR"/>
        </a:p>
      </dgm:t>
    </dgm:pt>
    <dgm:pt modelId="{FC11663F-9470-4008-B477-0D4DAF55FC1F}">
      <dgm:prSet phldrT="[Texto]" phldr="1"/>
      <dgm:spPr/>
      <dgm:t>
        <a:bodyPr/>
        <a:lstStyle/>
        <a:p>
          <a:endParaRPr lang="es-AR"/>
        </a:p>
      </dgm:t>
    </dgm:pt>
    <dgm:pt modelId="{78CE6AF8-AE1A-47E3-946A-0791F8113859}" type="parTrans" cxnId="{5542713A-51B2-400F-9150-0AB4A1845BEB}">
      <dgm:prSet/>
      <dgm:spPr/>
      <dgm:t>
        <a:bodyPr/>
        <a:lstStyle/>
        <a:p>
          <a:endParaRPr lang="es-AR"/>
        </a:p>
      </dgm:t>
    </dgm:pt>
    <dgm:pt modelId="{72246AC1-7FEC-47B4-9B63-17E4C66C9771}" type="sibTrans" cxnId="{5542713A-51B2-400F-9150-0AB4A1845BEB}">
      <dgm:prSet/>
      <dgm:spPr/>
      <dgm:t>
        <a:bodyPr/>
        <a:lstStyle/>
        <a:p>
          <a:endParaRPr lang="es-AR"/>
        </a:p>
      </dgm:t>
    </dgm:pt>
    <dgm:pt modelId="{2A58A3E3-35FE-4E31-8CA6-6536391CBF53}" type="pres">
      <dgm:prSet presAssocID="{5B2CE3CC-62A3-4ACD-BE58-39C29C60A53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2BE4AD1-850B-43C9-89B8-6176BA7B23CD}" type="pres">
      <dgm:prSet presAssocID="{5B2CE3CC-62A3-4ACD-BE58-39C29C60A53E}" presName="cycle" presStyleCnt="0"/>
      <dgm:spPr/>
    </dgm:pt>
    <dgm:pt modelId="{6E80F569-E15C-4C6F-9200-13F7478908A5}" type="pres">
      <dgm:prSet presAssocID="{5B2CE3CC-62A3-4ACD-BE58-39C29C60A53E}" presName="centerShape" presStyleCnt="0"/>
      <dgm:spPr/>
    </dgm:pt>
    <dgm:pt modelId="{99D5D673-A1F8-4747-8CD0-0E61534E7DD6}" type="pres">
      <dgm:prSet presAssocID="{5B2CE3CC-62A3-4ACD-BE58-39C29C60A53E}" presName="connSite" presStyleLbl="node1" presStyleIdx="0" presStyleCnt="4"/>
      <dgm:spPr/>
    </dgm:pt>
    <dgm:pt modelId="{4967FE08-0767-46DB-89CC-5443AFEA977B}" type="pres">
      <dgm:prSet presAssocID="{5B2CE3CC-62A3-4ACD-BE58-39C29C60A53E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E74C70-E18A-4297-A4CE-44F52A52FAEE}" type="pres">
      <dgm:prSet presAssocID="{51445A97-C2EF-4EC9-B19E-5DEBD8525A49}" presName="Name25" presStyleLbl="parChTrans1D1" presStyleIdx="0" presStyleCnt="3"/>
      <dgm:spPr/>
    </dgm:pt>
    <dgm:pt modelId="{AC291AEC-80B5-403A-86C2-B9090FD90C78}" type="pres">
      <dgm:prSet presAssocID="{F92C5A50-9A44-49DC-962D-6154B3CC6B22}" presName="node" presStyleCnt="0"/>
      <dgm:spPr/>
    </dgm:pt>
    <dgm:pt modelId="{B9FB26ED-307F-44F8-9F3F-D9F88B467A01}" type="pres">
      <dgm:prSet presAssocID="{F92C5A50-9A44-49DC-962D-6154B3CC6B22}" presName="parentNode" presStyleLbl="node1" presStyleIdx="1" presStyleCnt="4" custScaleX="118299" custScaleY="137070" custLinFactNeighborX="1563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2675D5C-9A49-46C3-AF32-DBD7C7E4A17E}" type="pres">
      <dgm:prSet presAssocID="{F92C5A50-9A44-49DC-962D-6154B3CC6B2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068A5AC-26EE-4C45-8CB8-6264EF6A871E}" type="pres">
      <dgm:prSet presAssocID="{3BD4F40C-BF17-4A43-95CB-561E1586B210}" presName="Name25" presStyleLbl="parChTrans1D1" presStyleIdx="1" presStyleCnt="3"/>
      <dgm:spPr/>
    </dgm:pt>
    <dgm:pt modelId="{1925794B-D26F-4B4C-8373-D5BB61CDFFEC}" type="pres">
      <dgm:prSet presAssocID="{9C0AD233-5B9F-49E3-965D-DDA9657997B9}" presName="node" presStyleCnt="0"/>
      <dgm:spPr/>
    </dgm:pt>
    <dgm:pt modelId="{D98AF5BE-6C02-4AB0-B62A-9921491D0508}" type="pres">
      <dgm:prSet presAssocID="{9C0AD233-5B9F-49E3-965D-DDA9657997B9}" presName="parentNode" presStyleLbl="node1" presStyleIdx="2" presStyleCnt="4" custScaleX="149584" custLinFactNeighborX="3229" custLinFactNeighborY="-183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2074B9F-794C-4918-9260-2B4BCB43C576}" type="pres">
      <dgm:prSet presAssocID="{9C0AD233-5B9F-49E3-965D-DDA9657997B9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FA25DA8-CCF0-406E-A072-23C627A69450}" type="pres">
      <dgm:prSet presAssocID="{F128BF7B-BC3C-4D01-95C3-F06749FAD83A}" presName="Name25" presStyleLbl="parChTrans1D1" presStyleIdx="2" presStyleCnt="3"/>
      <dgm:spPr/>
    </dgm:pt>
    <dgm:pt modelId="{976A9B4A-79C6-4041-8131-96F44AD759DC}" type="pres">
      <dgm:prSet presAssocID="{6299E4A4-284D-4606-A7FE-8A6DA853A90F}" presName="node" presStyleCnt="0"/>
      <dgm:spPr/>
    </dgm:pt>
    <dgm:pt modelId="{82B9BB7D-3F21-4328-9180-2384307A71F5}" type="pres">
      <dgm:prSet presAssocID="{6299E4A4-284D-4606-A7FE-8A6DA853A90F}" presName="parentNode" presStyleLbl="node1" presStyleIdx="3" presStyleCnt="4" custScaleX="165256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E8A9B7F-6D6E-4F05-A581-22804C11EFF4}" type="pres">
      <dgm:prSet presAssocID="{6299E4A4-284D-4606-A7FE-8A6DA853A90F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DEB4F876-7BA3-4B32-AB2F-CF4D6C5ADA2F}" type="presOf" srcId="{F92C5A50-9A44-49DC-962D-6154B3CC6B22}" destId="{B9FB26ED-307F-44F8-9F3F-D9F88B467A01}" srcOrd="0" destOrd="0" presId="urn:microsoft.com/office/officeart/2005/8/layout/radial2"/>
    <dgm:cxn modelId="{F8E26B4F-C0FD-4573-A9A0-2471D08F5623}" srcId="{9C0AD233-5B9F-49E3-965D-DDA9657997B9}" destId="{6DD79771-D7C9-45A5-8C34-B9C2677E3EEF}" srcOrd="0" destOrd="0" parTransId="{C8E39ED1-A74C-43C4-B3C3-3F8220A852E5}" sibTransId="{AAB34B5A-F3DE-4E88-9724-836A8781E7C8}"/>
    <dgm:cxn modelId="{F8BE8683-46E1-4E58-99F8-A2D0A75F618A}" srcId="{5B2CE3CC-62A3-4ACD-BE58-39C29C60A53E}" destId="{6299E4A4-284D-4606-A7FE-8A6DA853A90F}" srcOrd="2" destOrd="0" parTransId="{F128BF7B-BC3C-4D01-95C3-F06749FAD83A}" sibTransId="{FFF2D1CB-161D-43CA-BD21-C8D2CAD4EB70}"/>
    <dgm:cxn modelId="{5542713A-51B2-400F-9150-0AB4A1845BEB}" srcId="{6299E4A4-284D-4606-A7FE-8A6DA853A90F}" destId="{FC11663F-9470-4008-B477-0D4DAF55FC1F}" srcOrd="1" destOrd="0" parTransId="{78CE6AF8-AE1A-47E3-946A-0791F8113859}" sibTransId="{72246AC1-7FEC-47B4-9B63-17E4C66C9771}"/>
    <dgm:cxn modelId="{01965B98-801F-46D2-814E-1B2FF865FF32}" srcId="{5B2CE3CC-62A3-4ACD-BE58-39C29C60A53E}" destId="{9C0AD233-5B9F-49E3-965D-DDA9657997B9}" srcOrd="1" destOrd="0" parTransId="{3BD4F40C-BF17-4A43-95CB-561E1586B210}" sibTransId="{45E67315-506C-46B8-8327-59F30EC9E48E}"/>
    <dgm:cxn modelId="{0F00D894-0866-412D-A265-848D5F901141}" type="presOf" srcId="{5069579E-7263-47FC-A185-AA87BA2FEA07}" destId="{32074B9F-794C-4918-9260-2B4BCB43C576}" srcOrd="0" destOrd="1" presId="urn:microsoft.com/office/officeart/2005/8/layout/radial2"/>
    <dgm:cxn modelId="{97296BA9-5D4F-4D4B-AE72-92DE5DC6DB4C}" srcId="{6299E4A4-284D-4606-A7FE-8A6DA853A90F}" destId="{30F561DD-6F96-4C53-A673-855FA78C38C6}" srcOrd="0" destOrd="0" parTransId="{9B360F55-AE8E-411A-B081-0BA7EDEF8D1B}" sibTransId="{32E230E6-BEBF-46A0-B056-CDF0C5472980}"/>
    <dgm:cxn modelId="{74DD276B-2355-4D3E-9D1B-F100B3F9AE3F}" type="presOf" srcId="{51445A97-C2EF-4EC9-B19E-5DEBD8525A49}" destId="{C4E74C70-E18A-4297-A4CE-44F52A52FAEE}" srcOrd="0" destOrd="0" presId="urn:microsoft.com/office/officeart/2005/8/layout/radial2"/>
    <dgm:cxn modelId="{FFBD0B85-0C18-4377-A9C7-3B0ACEBC5173}" srcId="{5B2CE3CC-62A3-4ACD-BE58-39C29C60A53E}" destId="{F92C5A50-9A44-49DC-962D-6154B3CC6B22}" srcOrd="0" destOrd="0" parTransId="{51445A97-C2EF-4EC9-B19E-5DEBD8525A49}" sibTransId="{4FDF4674-E86B-45FA-98FA-FF0A1BD230FB}"/>
    <dgm:cxn modelId="{F4C55621-3034-45CC-8A66-6A03EDB35B66}" type="presOf" srcId="{6299E4A4-284D-4606-A7FE-8A6DA853A90F}" destId="{82B9BB7D-3F21-4328-9180-2384307A71F5}" srcOrd="0" destOrd="0" presId="urn:microsoft.com/office/officeart/2005/8/layout/radial2"/>
    <dgm:cxn modelId="{4D690D5B-1134-4971-8939-4F87241C9804}" type="presOf" srcId="{E515ED71-EF34-45FE-AC00-E686D641E55C}" destId="{02675D5C-9A49-46C3-AF32-DBD7C7E4A17E}" srcOrd="0" destOrd="1" presId="urn:microsoft.com/office/officeart/2005/8/layout/radial2"/>
    <dgm:cxn modelId="{1BB35CA5-A7F6-43D0-AE2F-D2D7D417E902}" type="presOf" srcId="{FC11663F-9470-4008-B477-0D4DAF55FC1F}" destId="{8E8A9B7F-6D6E-4F05-A581-22804C11EFF4}" srcOrd="0" destOrd="1" presId="urn:microsoft.com/office/officeart/2005/8/layout/radial2"/>
    <dgm:cxn modelId="{8852E690-7ECC-4E95-8B97-DCED9137617F}" srcId="{9C0AD233-5B9F-49E3-965D-DDA9657997B9}" destId="{5069579E-7263-47FC-A185-AA87BA2FEA07}" srcOrd="1" destOrd="0" parTransId="{C917AD3B-3EF7-4073-BE25-2F23B8F30BC6}" sibTransId="{5D185DE2-AC5A-4DBE-993E-294BC0D25C5B}"/>
    <dgm:cxn modelId="{60977281-0ED8-4216-82AA-85C377FB29BE}" type="presOf" srcId="{C1968A97-12FB-43FA-96E4-2BB1AAE22236}" destId="{02675D5C-9A49-46C3-AF32-DBD7C7E4A17E}" srcOrd="0" destOrd="0" presId="urn:microsoft.com/office/officeart/2005/8/layout/radial2"/>
    <dgm:cxn modelId="{1E449DC9-A66F-479A-ADF2-7FB5B4200ADD}" type="presOf" srcId="{F128BF7B-BC3C-4D01-95C3-F06749FAD83A}" destId="{7FA25DA8-CCF0-406E-A072-23C627A69450}" srcOrd="0" destOrd="0" presId="urn:microsoft.com/office/officeart/2005/8/layout/radial2"/>
    <dgm:cxn modelId="{ABF842F8-D9A0-4381-965B-B12BF248759D}" type="presOf" srcId="{30F561DD-6F96-4C53-A673-855FA78C38C6}" destId="{8E8A9B7F-6D6E-4F05-A581-22804C11EFF4}" srcOrd="0" destOrd="0" presId="urn:microsoft.com/office/officeart/2005/8/layout/radial2"/>
    <dgm:cxn modelId="{0A9C4303-97D9-47E7-BA8A-1BCB621E94E1}" type="presOf" srcId="{5B2CE3CC-62A3-4ACD-BE58-39C29C60A53E}" destId="{2A58A3E3-35FE-4E31-8CA6-6536391CBF53}" srcOrd="0" destOrd="0" presId="urn:microsoft.com/office/officeart/2005/8/layout/radial2"/>
    <dgm:cxn modelId="{3EC27058-EE4A-49E1-B2D1-9258650A7703}" type="presOf" srcId="{6DD79771-D7C9-45A5-8C34-B9C2677E3EEF}" destId="{32074B9F-794C-4918-9260-2B4BCB43C576}" srcOrd="0" destOrd="0" presId="urn:microsoft.com/office/officeart/2005/8/layout/radial2"/>
    <dgm:cxn modelId="{3AF65209-E2E8-46A8-863C-7E5C9DFBE934}" srcId="{F92C5A50-9A44-49DC-962D-6154B3CC6B22}" destId="{E515ED71-EF34-45FE-AC00-E686D641E55C}" srcOrd="1" destOrd="0" parTransId="{2A64D2A9-AD4E-45BF-92C0-8FB320CB2D05}" sibTransId="{CE466E11-EDE1-4253-840F-F40FF9B3B368}"/>
    <dgm:cxn modelId="{EBC7ABA8-E833-43C9-803B-19A81BBD0F5C}" type="presOf" srcId="{9C0AD233-5B9F-49E3-965D-DDA9657997B9}" destId="{D98AF5BE-6C02-4AB0-B62A-9921491D0508}" srcOrd="0" destOrd="0" presId="urn:microsoft.com/office/officeart/2005/8/layout/radial2"/>
    <dgm:cxn modelId="{87E22315-1F82-4F05-ACCE-D1AA14AB7A56}" srcId="{F92C5A50-9A44-49DC-962D-6154B3CC6B22}" destId="{C1968A97-12FB-43FA-96E4-2BB1AAE22236}" srcOrd="0" destOrd="0" parTransId="{4489D7AF-6966-46B7-886D-D64E126A0D4F}" sibTransId="{8696AABE-EF93-420E-A3FD-A191D4A7FE51}"/>
    <dgm:cxn modelId="{F7BFE42D-C63C-4232-A921-5D5ED7F91DDE}" type="presOf" srcId="{3BD4F40C-BF17-4A43-95CB-561E1586B210}" destId="{6068A5AC-26EE-4C45-8CB8-6264EF6A871E}" srcOrd="0" destOrd="0" presId="urn:microsoft.com/office/officeart/2005/8/layout/radial2"/>
    <dgm:cxn modelId="{DAA73614-F458-40EF-BA37-9B2225FC45A2}" type="presParOf" srcId="{2A58A3E3-35FE-4E31-8CA6-6536391CBF53}" destId="{12BE4AD1-850B-43C9-89B8-6176BA7B23CD}" srcOrd="0" destOrd="0" presId="urn:microsoft.com/office/officeart/2005/8/layout/radial2"/>
    <dgm:cxn modelId="{A7D3120E-2563-4E91-B484-CA65DA08B7E6}" type="presParOf" srcId="{12BE4AD1-850B-43C9-89B8-6176BA7B23CD}" destId="{6E80F569-E15C-4C6F-9200-13F7478908A5}" srcOrd="0" destOrd="0" presId="urn:microsoft.com/office/officeart/2005/8/layout/radial2"/>
    <dgm:cxn modelId="{1AF60363-584E-415C-9548-E277FA7D517C}" type="presParOf" srcId="{6E80F569-E15C-4C6F-9200-13F7478908A5}" destId="{99D5D673-A1F8-4747-8CD0-0E61534E7DD6}" srcOrd="0" destOrd="0" presId="urn:microsoft.com/office/officeart/2005/8/layout/radial2"/>
    <dgm:cxn modelId="{1449B9BC-D94D-4517-BA09-696B5EBC14A0}" type="presParOf" srcId="{6E80F569-E15C-4C6F-9200-13F7478908A5}" destId="{4967FE08-0767-46DB-89CC-5443AFEA977B}" srcOrd="1" destOrd="0" presId="urn:microsoft.com/office/officeart/2005/8/layout/radial2"/>
    <dgm:cxn modelId="{C8B36804-C1EA-41A2-ADD9-DE9344303CE9}" type="presParOf" srcId="{12BE4AD1-850B-43C9-89B8-6176BA7B23CD}" destId="{C4E74C70-E18A-4297-A4CE-44F52A52FAEE}" srcOrd="1" destOrd="0" presId="urn:microsoft.com/office/officeart/2005/8/layout/radial2"/>
    <dgm:cxn modelId="{D906FDAA-65AD-4646-A2AE-20833A276465}" type="presParOf" srcId="{12BE4AD1-850B-43C9-89B8-6176BA7B23CD}" destId="{AC291AEC-80B5-403A-86C2-B9090FD90C78}" srcOrd="2" destOrd="0" presId="urn:microsoft.com/office/officeart/2005/8/layout/radial2"/>
    <dgm:cxn modelId="{0FA0A9D8-E1DE-4E38-B25F-6CA9BA63D594}" type="presParOf" srcId="{AC291AEC-80B5-403A-86C2-B9090FD90C78}" destId="{B9FB26ED-307F-44F8-9F3F-D9F88B467A01}" srcOrd="0" destOrd="0" presId="urn:microsoft.com/office/officeart/2005/8/layout/radial2"/>
    <dgm:cxn modelId="{4116CE37-EE9B-48E1-80FB-92E05C7A0E98}" type="presParOf" srcId="{AC291AEC-80B5-403A-86C2-B9090FD90C78}" destId="{02675D5C-9A49-46C3-AF32-DBD7C7E4A17E}" srcOrd="1" destOrd="0" presId="urn:microsoft.com/office/officeart/2005/8/layout/radial2"/>
    <dgm:cxn modelId="{29E081A5-804E-41CF-92FA-EAC3C22DF20E}" type="presParOf" srcId="{12BE4AD1-850B-43C9-89B8-6176BA7B23CD}" destId="{6068A5AC-26EE-4C45-8CB8-6264EF6A871E}" srcOrd="3" destOrd="0" presId="urn:microsoft.com/office/officeart/2005/8/layout/radial2"/>
    <dgm:cxn modelId="{65563C36-9C68-40F3-8780-5D6E8E5E5850}" type="presParOf" srcId="{12BE4AD1-850B-43C9-89B8-6176BA7B23CD}" destId="{1925794B-D26F-4B4C-8373-D5BB61CDFFEC}" srcOrd="4" destOrd="0" presId="urn:microsoft.com/office/officeart/2005/8/layout/radial2"/>
    <dgm:cxn modelId="{60EC684E-9ED6-442F-B83F-98BB0C196B5A}" type="presParOf" srcId="{1925794B-D26F-4B4C-8373-D5BB61CDFFEC}" destId="{D98AF5BE-6C02-4AB0-B62A-9921491D0508}" srcOrd="0" destOrd="0" presId="urn:microsoft.com/office/officeart/2005/8/layout/radial2"/>
    <dgm:cxn modelId="{3F60C771-6815-4F11-8492-30502AF2479A}" type="presParOf" srcId="{1925794B-D26F-4B4C-8373-D5BB61CDFFEC}" destId="{32074B9F-794C-4918-9260-2B4BCB43C576}" srcOrd="1" destOrd="0" presId="urn:microsoft.com/office/officeart/2005/8/layout/radial2"/>
    <dgm:cxn modelId="{A41DA666-D9DF-40E8-88CC-9167A910FC5F}" type="presParOf" srcId="{12BE4AD1-850B-43C9-89B8-6176BA7B23CD}" destId="{7FA25DA8-CCF0-406E-A072-23C627A69450}" srcOrd="5" destOrd="0" presId="urn:microsoft.com/office/officeart/2005/8/layout/radial2"/>
    <dgm:cxn modelId="{3570D2A8-E7E8-40AB-8397-DF2C4C31984A}" type="presParOf" srcId="{12BE4AD1-850B-43C9-89B8-6176BA7B23CD}" destId="{976A9B4A-79C6-4041-8131-96F44AD759DC}" srcOrd="6" destOrd="0" presId="urn:microsoft.com/office/officeart/2005/8/layout/radial2"/>
    <dgm:cxn modelId="{74E443E9-4A24-4079-9DDD-E2B994820078}" type="presParOf" srcId="{976A9B4A-79C6-4041-8131-96F44AD759DC}" destId="{82B9BB7D-3F21-4328-9180-2384307A71F5}" srcOrd="0" destOrd="0" presId="urn:microsoft.com/office/officeart/2005/8/layout/radial2"/>
    <dgm:cxn modelId="{22D6A825-B1AD-4324-9BD8-326B1737EA4C}" type="presParOf" srcId="{976A9B4A-79C6-4041-8131-96F44AD759DC}" destId="{8E8A9B7F-6D6E-4F05-A581-22804C11EFF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2DD7BF-6F73-4ACB-A67B-AECED5D5F0E3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</dgm:pt>
    <dgm:pt modelId="{866ED710-A989-438A-816C-83A2E5F64FFD}">
      <dgm:prSet phldrT="[Texto]"/>
      <dgm:spPr/>
      <dgm:t>
        <a:bodyPr/>
        <a:lstStyle/>
        <a:p>
          <a:r>
            <a:rPr lang="es-AR" dirty="0" smtClean="0"/>
            <a:t>Art. 2 </a:t>
          </a:r>
          <a:endParaRPr lang="es-AR" dirty="0"/>
        </a:p>
      </dgm:t>
    </dgm:pt>
    <dgm:pt modelId="{38CA2751-2E37-4591-A525-A69CB07021CD}" type="parTrans" cxnId="{2746BDA4-3450-421A-A877-B9D5002BA9E1}">
      <dgm:prSet/>
      <dgm:spPr/>
    </dgm:pt>
    <dgm:pt modelId="{89DCB9E9-92D1-4C49-928D-44DE65BE8A97}" type="sibTrans" cxnId="{2746BDA4-3450-421A-A877-B9D5002BA9E1}">
      <dgm:prSet/>
      <dgm:spPr/>
    </dgm:pt>
    <dgm:pt modelId="{A7698C9E-1FE5-4F09-B371-634268B04BD8}">
      <dgm:prSet phldrT="[Texto]"/>
      <dgm:spPr/>
      <dgm:t>
        <a:bodyPr/>
        <a:lstStyle/>
        <a:p>
          <a:r>
            <a:rPr lang="es-AR" dirty="0" smtClean="0"/>
            <a:t>Diferencia con Constitución 1949</a:t>
          </a:r>
          <a:endParaRPr lang="es-AR" dirty="0"/>
        </a:p>
      </dgm:t>
    </dgm:pt>
    <dgm:pt modelId="{E7612FF5-DE7B-498C-A535-90766676006E}" type="parTrans" cxnId="{07804873-551C-4857-B93B-BD10A20D2863}">
      <dgm:prSet/>
      <dgm:spPr/>
    </dgm:pt>
    <dgm:pt modelId="{E4FBF489-75A7-4CB8-A118-D2078F578FC5}" type="sibTrans" cxnId="{07804873-551C-4857-B93B-BD10A20D2863}">
      <dgm:prSet/>
      <dgm:spPr/>
    </dgm:pt>
    <dgm:pt modelId="{8FD23912-54AF-4699-A425-792BFD9343F5}">
      <dgm:prSet phldrT="[Texto]"/>
      <dgm:spPr/>
      <dgm:t>
        <a:bodyPr/>
        <a:lstStyle/>
        <a:p>
          <a:r>
            <a:rPr lang="es-AR" dirty="0" smtClean="0"/>
            <a:t>Art. 2 inc. 2 a 8 Ley 346</a:t>
          </a:r>
          <a:endParaRPr lang="es-AR" dirty="0"/>
        </a:p>
      </dgm:t>
    </dgm:pt>
    <dgm:pt modelId="{B90CE36A-6416-4FF9-85BC-B470D2AC17F9}" type="parTrans" cxnId="{2685F25D-E7CC-4CF9-8D91-957B8FAFB9CF}">
      <dgm:prSet/>
      <dgm:spPr/>
    </dgm:pt>
    <dgm:pt modelId="{CF922EFF-0E47-449A-9230-610C1C551FBA}" type="sibTrans" cxnId="{2685F25D-E7CC-4CF9-8D91-957B8FAFB9CF}">
      <dgm:prSet/>
      <dgm:spPr/>
    </dgm:pt>
    <dgm:pt modelId="{81E537AA-F972-43AB-B514-0DD6CAE6F21B}">
      <dgm:prSet/>
      <dgm:spPr/>
      <dgm:t>
        <a:bodyPr/>
        <a:lstStyle/>
        <a:p>
          <a:r>
            <a:rPr lang="es-AR" dirty="0" smtClean="0"/>
            <a:t>Extranjeros de más de 18 años que residiesen por dos años continuos</a:t>
          </a:r>
          <a:endParaRPr lang="es-AR" dirty="0"/>
        </a:p>
      </dgm:t>
    </dgm:pt>
    <dgm:pt modelId="{89FC7794-02B0-4979-82FF-900BDE050CFF}" type="parTrans" cxnId="{600825BC-43BF-46B3-A18C-4CF8BC8A0E25}">
      <dgm:prSet/>
      <dgm:spPr/>
    </dgm:pt>
    <dgm:pt modelId="{1066EBEB-DAE7-48BF-8462-C61397FA94B5}" type="sibTrans" cxnId="{600825BC-43BF-46B3-A18C-4CF8BC8A0E25}">
      <dgm:prSet/>
      <dgm:spPr/>
    </dgm:pt>
    <dgm:pt modelId="{F6E5C290-106F-413C-B1B8-0E5B8BB41DD8}">
      <dgm:prSet/>
      <dgm:spPr/>
      <dgm:t>
        <a:bodyPr/>
        <a:lstStyle/>
        <a:p>
          <a:r>
            <a:rPr lang="es-AR" dirty="0" smtClean="0"/>
            <a:t>Es voluntaria</a:t>
          </a:r>
          <a:endParaRPr lang="es-AR" dirty="0"/>
        </a:p>
      </dgm:t>
    </dgm:pt>
    <dgm:pt modelId="{3C38F780-CE2A-4595-AA7D-34A5436B023B}" type="parTrans" cxnId="{D9BB14DF-1FCD-463F-A4F7-27DF59493E2C}">
      <dgm:prSet/>
      <dgm:spPr/>
    </dgm:pt>
    <dgm:pt modelId="{C5A7BE15-CE6C-4DEA-845C-151FA37CEF3B}" type="sibTrans" cxnId="{D9BB14DF-1FCD-463F-A4F7-27DF59493E2C}">
      <dgm:prSet/>
      <dgm:spPr/>
    </dgm:pt>
    <dgm:pt modelId="{EBD3EF70-0AC1-477E-A3A9-4208A66B82C9}">
      <dgm:prSet/>
      <dgm:spPr/>
      <dgm:t>
        <a:bodyPr/>
        <a:lstStyle/>
        <a:p>
          <a:r>
            <a:rPr lang="es-AR" dirty="0" smtClean="0"/>
            <a:t>Se puede acortar el tiempo de residencia</a:t>
          </a:r>
          <a:endParaRPr lang="es-AR" dirty="0"/>
        </a:p>
      </dgm:t>
    </dgm:pt>
    <dgm:pt modelId="{B5C387F6-6917-4EBA-B6B8-BE90F39E1A48}" type="parTrans" cxnId="{91FA4182-1E8E-45E5-A9EF-B81467E10690}">
      <dgm:prSet/>
      <dgm:spPr/>
    </dgm:pt>
    <dgm:pt modelId="{06D76627-6489-4BE8-A224-88BD93B8EF08}" type="sibTrans" cxnId="{91FA4182-1E8E-45E5-A9EF-B81467E10690}">
      <dgm:prSet/>
      <dgm:spPr/>
    </dgm:pt>
    <dgm:pt modelId="{E6C727A4-3C9D-4535-91E4-34C710A70F89}" type="pres">
      <dgm:prSet presAssocID="{9A2DD7BF-6F73-4ACB-A67B-AECED5D5F0E3}" presName="diagram" presStyleCnt="0">
        <dgm:presLayoutVars>
          <dgm:dir/>
          <dgm:animLvl val="lvl"/>
          <dgm:resizeHandles val="exact"/>
        </dgm:presLayoutVars>
      </dgm:prSet>
      <dgm:spPr/>
    </dgm:pt>
    <dgm:pt modelId="{83332381-AE56-4C56-BD50-6D04E4A32C20}" type="pres">
      <dgm:prSet presAssocID="{866ED710-A989-438A-816C-83A2E5F64FFD}" presName="compNode" presStyleCnt="0"/>
      <dgm:spPr/>
    </dgm:pt>
    <dgm:pt modelId="{DA3C5B46-0632-4AB7-83D1-1BF7C9A2BD81}" type="pres">
      <dgm:prSet presAssocID="{866ED710-A989-438A-816C-83A2E5F64FFD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6987229-DDFB-4AF0-A82F-78068BBC0C9D}" type="pres">
      <dgm:prSet presAssocID="{866ED710-A989-438A-816C-83A2E5F64FF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B86A3B7-72F9-4B8B-9991-56918035F016}" type="pres">
      <dgm:prSet presAssocID="{866ED710-A989-438A-816C-83A2E5F64FFD}" presName="parentRect" presStyleLbl="alignNode1" presStyleIdx="0" presStyleCnt="3" custLinFactNeighborX="199" custLinFactNeighborY="-9846"/>
      <dgm:spPr/>
    </dgm:pt>
    <dgm:pt modelId="{B379EF00-7945-4566-A364-2F8A76392A58}" type="pres">
      <dgm:prSet presAssocID="{866ED710-A989-438A-816C-83A2E5F64FFD}" presName="adorn" presStyleLbl="fgAccFollowNode1" presStyleIdx="0" presStyleCnt="3"/>
      <dgm:spPr/>
    </dgm:pt>
    <dgm:pt modelId="{12969DF8-44B5-44DD-AE6B-43618B835FBD}" type="pres">
      <dgm:prSet presAssocID="{89DCB9E9-92D1-4C49-928D-44DE65BE8A97}" presName="sibTrans" presStyleLbl="sibTrans2D1" presStyleIdx="0" presStyleCnt="0"/>
      <dgm:spPr/>
    </dgm:pt>
    <dgm:pt modelId="{92571C0C-3DBE-4D6A-ACBD-81AEBA402CB4}" type="pres">
      <dgm:prSet presAssocID="{A7698C9E-1FE5-4F09-B371-634268B04BD8}" presName="compNode" presStyleCnt="0"/>
      <dgm:spPr/>
    </dgm:pt>
    <dgm:pt modelId="{64DC543C-987A-4AAA-B4CB-D77E999875F3}" type="pres">
      <dgm:prSet presAssocID="{A7698C9E-1FE5-4F09-B371-634268B04BD8}" presName="childRect" presStyleLbl="bgAcc1" presStyleIdx="1" presStyleCnt="3">
        <dgm:presLayoutVars>
          <dgm:bulletEnabled val="1"/>
        </dgm:presLayoutVars>
      </dgm:prSet>
      <dgm:spPr/>
    </dgm:pt>
    <dgm:pt modelId="{E028E090-2CBB-4F25-B246-A4CA2094A00A}" type="pres">
      <dgm:prSet presAssocID="{A7698C9E-1FE5-4F09-B371-634268B04BD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096EA31-AFC9-415B-8FB8-CD26835372F2}" type="pres">
      <dgm:prSet presAssocID="{A7698C9E-1FE5-4F09-B371-634268B04BD8}" presName="parentRect" presStyleLbl="alignNode1" presStyleIdx="1" presStyleCnt="3"/>
      <dgm:spPr/>
      <dgm:t>
        <a:bodyPr/>
        <a:lstStyle/>
        <a:p>
          <a:endParaRPr lang="es-AR"/>
        </a:p>
      </dgm:t>
    </dgm:pt>
    <dgm:pt modelId="{3DB54FCA-C6E1-47A7-ACCE-888BA85A12F9}" type="pres">
      <dgm:prSet presAssocID="{A7698C9E-1FE5-4F09-B371-634268B04BD8}" presName="adorn" presStyleLbl="fgAccFollowNode1" presStyleIdx="1" presStyleCnt="3"/>
      <dgm:spPr/>
    </dgm:pt>
    <dgm:pt modelId="{C9A407A7-FC7E-4A06-9B1F-E5131D9179BC}" type="pres">
      <dgm:prSet presAssocID="{E4FBF489-75A7-4CB8-A118-D2078F578FC5}" presName="sibTrans" presStyleLbl="sibTrans2D1" presStyleIdx="0" presStyleCnt="0"/>
      <dgm:spPr/>
    </dgm:pt>
    <dgm:pt modelId="{97F66643-C81B-43FF-AA0E-2BECBB96DC0C}" type="pres">
      <dgm:prSet presAssocID="{8FD23912-54AF-4699-A425-792BFD9343F5}" presName="compNode" presStyleCnt="0"/>
      <dgm:spPr/>
    </dgm:pt>
    <dgm:pt modelId="{244B4EDE-6816-4661-AB24-3C58E1CCC794}" type="pres">
      <dgm:prSet presAssocID="{8FD23912-54AF-4699-A425-792BFD9343F5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736C67E-DFB4-4334-A2EC-B5DE1CA80E62}" type="pres">
      <dgm:prSet presAssocID="{8FD23912-54AF-4699-A425-792BFD9343F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F0A7CE9-236F-4582-BB33-BF2B8EA5C451}" type="pres">
      <dgm:prSet presAssocID="{8FD23912-54AF-4699-A425-792BFD9343F5}" presName="parentRect" presStyleLbl="alignNode1" presStyleIdx="2" presStyleCnt="3"/>
      <dgm:spPr/>
      <dgm:t>
        <a:bodyPr/>
        <a:lstStyle/>
        <a:p>
          <a:endParaRPr lang="es-AR"/>
        </a:p>
      </dgm:t>
    </dgm:pt>
    <dgm:pt modelId="{03F764FA-77C3-48EE-92DB-01C23578B3AD}" type="pres">
      <dgm:prSet presAssocID="{8FD23912-54AF-4699-A425-792BFD9343F5}" presName="adorn" presStyleLbl="fgAccFollowNode1" presStyleIdx="2" presStyleCnt="3"/>
      <dgm:spPr/>
    </dgm:pt>
  </dgm:ptLst>
  <dgm:cxnLst>
    <dgm:cxn modelId="{4E144EDF-97BA-491F-B4D4-62EC9C254593}" type="presOf" srcId="{89DCB9E9-92D1-4C49-928D-44DE65BE8A97}" destId="{12969DF8-44B5-44DD-AE6B-43618B835FBD}" srcOrd="0" destOrd="0" presId="urn:microsoft.com/office/officeart/2005/8/layout/bList2"/>
    <dgm:cxn modelId="{D9BB14DF-1FCD-463F-A4F7-27DF59493E2C}" srcId="{A7698C9E-1FE5-4F09-B371-634268B04BD8}" destId="{F6E5C290-106F-413C-B1B8-0E5B8BB41DD8}" srcOrd="0" destOrd="0" parTransId="{3C38F780-CE2A-4595-AA7D-34A5436B023B}" sibTransId="{C5A7BE15-CE6C-4DEA-845C-151FA37CEF3B}"/>
    <dgm:cxn modelId="{91FA4182-1E8E-45E5-A9EF-B81467E10690}" srcId="{8FD23912-54AF-4699-A425-792BFD9343F5}" destId="{EBD3EF70-0AC1-477E-A3A9-4208A66B82C9}" srcOrd="0" destOrd="0" parTransId="{B5C387F6-6917-4EBA-B6B8-BE90F39E1A48}" sibTransId="{06D76627-6489-4BE8-A224-88BD93B8EF08}"/>
    <dgm:cxn modelId="{53B88FB2-4889-4EA3-94DB-6E28CF39DF04}" type="presOf" srcId="{F6E5C290-106F-413C-B1B8-0E5B8BB41DD8}" destId="{64DC543C-987A-4AAA-B4CB-D77E999875F3}" srcOrd="0" destOrd="0" presId="urn:microsoft.com/office/officeart/2005/8/layout/bList2"/>
    <dgm:cxn modelId="{07804873-551C-4857-B93B-BD10A20D2863}" srcId="{9A2DD7BF-6F73-4ACB-A67B-AECED5D5F0E3}" destId="{A7698C9E-1FE5-4F09-B371-634268B04BD8}" srcOrd="1" destOrd="0" parTransId="{E7612FF5-DE7B-498C-A535-90766676006E}" sibTransId="{E4FBF489-75A7-4CB8-A118-D2078F578FC5}"/>
    <dgm:cxn modelId="{0DD9F6F4-3AD4-4487-A2EB-4252E8A15E1B}" type="presOf" srcId="{A7698C9E-1FE5-4F09-B371-634268B04BD8}" destId="{E028E090-2CBB-4F25-B246-A4CA2094A00A}" srcOrd="0" destOrd="0" presId="urn:microsoft.com/office/officeart/2005/8/layout/bList2"/>
    <dgm:cxn modelId="{2746BDA4-3450-421A-A877-B9D5002BA9E1}" srcId="{9A2DD7BF-6F73-4ACB-A67B-AECED5D5F0E3}" destId="{866ED710-A989-438A-816C-83A2E5F64FFD}" srcOrd="0" destOrd="0" parTransId="{38CA2751-2E37-4591-A525-A69CB07021CD}" sibTransId="{89DCB9E9-92D1-4C49-928D-44DE65BE8A97}"/>
    <dgm:cxn modelId="{0D46029C-D71C-4ED7-AFAC-B4201B024BA9}" type="presOf" srcId="{866ED710-A989-438A-816C-83A2E5F64FFD}" destId="{16987229-DDFB-4AF0-A82F-78068BBC0C9D}" srcOrd="0" destOrd="0" presId="urn:microsoft.com/office/officeart/2005/8/layout/bList2"/>
    <dgm:cxn modelId="{D7541C40-2C9A-45B6-A805-21B0A5D511E2}" type="presOf" srcId="{A7698C9E-1FE5-4F09-B371-634268B04BD8}" destId="{A096EA31-AFC9-415B-8FB8-CD26835372F2}" srcOrd="1" destOrd="0" presId="urn:microsoft.com/office/officeart/2005/8/layout/bList2"/>
    <dgm:cxn modelId="{CBB10224-851E-4AAD-9603-1EDA7DDB9DF4}" type="presOf" srcId="{81E537AA-F972-43AB-B514-0DD6CAE6F21B}" destId="{DA3C5B46-0632-4AB7-83D1-1BF7C9A2BD81}" srcOrd="0" destOrd="0" presId="urn:microsoft.com/office/officeart/2005/8/layout/bList2"/>
    <dgm:cxn modelId="{8643C9A8-6DAF-483F-AFDF-204F93028AB9}" type="presOf" srcId="{E4FBF489-75A7-4CB8-A118-D2078F578FC5}" destId="{C9A407A7-FC7E-4A06-9B1F-E5131D9179BC}" srcOrd="0" destOrd="0" presId="urn:microsoft.com/office/officeart/2005/8/layout/bList2"/>
    <dgm:cxn modelId="{0EFA3E1E-1A9D-4F0A-9F7E-9CE10A3D90A4}" type="presOf" srcId="{8FD23912-54AF-4699-A425-792BFD9343F5}" destId="{9736C67E-DFB4-4334-A2EC-B5DE1CA80E62}" srcOrd="0" destOrd="0" presId="urn:microsoft.com/office/officeart/2005/8/layout/bList2"/>
    <dgm:cxn modelId="{CCBE3861-0B53-4D63-9BED-0E9613102176}" type="presOf" srcId="{8FD23912-54AF-4699-A425-792BFD9343F5}" destId="{0F0A7CE9-236F-4582-BB33-BF2B8EA5C451}" srcOrd="1" destOrd="0" presId="urn:microsoft.com/office/officeart/2005/8/layout/bList2"/>
    <dgm:cxn modelId="{A5838864-CD66-416C-8132-D7F7E46E14CD}" type="presOf" srcId="{866ED710-A989-438A-816C-83A2E5F64FFD}" destId="{9B86A3B7-72F9-4B8B-9991-56918035F016}" srcOrd="1" destOrd="0" presId="urn:microsoft.com/office/officeart/2005/8/layout/bList2"/>
    <dgm:cxn modelId="{601C2C43-C9A9-47AA-A9D1-0214A084FCAA}" type="presOf" srcId="{9A2DD7BF-6F73-4ACB-A67B-AECED5D5F0E3}" destId="{E6C727A4-3C9D-4535-91E4-34C710A70F89}" srcOrd="0" destOrd="0" presId="urn:microsoft.com/office/officeart/2005/8/layout/bList2"/>
    <dgm:cxn modelId="{2685F25D-E7CC-4CF9-8D91-957B8FAFB9CF}" srcId="{9A2DD7BF-6F73-4ACB-A67B-AECED5D5F0E3}" destId="{8FD23912-54AF-4699-A425-792BFD9343F5}" srcOrd="2" destOrd="0" parTransId="{B90CE36A-6416-4FF9-85BC-B470D2AC17F9}" sibTransId="{CF922EFF-0E47-449A-9230-610C1C551FBA}"/>
    <dgm:cxn modelId="{F8A9BAAE-5907-40B8-9D11-8EC04741D3B2}" type="presOf" srcId="{EBD3EF70-0AC1-477E-A3A9-4208A66B82C9}" destId="{244B4EDE-6816-4661-AB24-3C58E1CCC794}" srcOrd="0" destOrd="0" presId="urn:microsoft.com/office/officeart/2005/8/layout/bList2"/>
    <dgm:cxn modelId="{600825BC-43BF-46B3-A18C-4CF8BC8A0E25}" srcId="{866ED710-A989-438A-816C-83A2E5F64FFD}" destId="{81E537AA-F972-43AB-B514-0DD6CAE6F21B}" srcOrd="0" destOrd="0" parTransId="{89FC7794-02B0-4979-82FF-900BDE050CFF}" sibTransId="{1066EBEB-DAE7-48BF-8462-C61397FA94B5}"/>
    <dgm:cxn modelId="{013FACD5-8FD8-4B9E-B7E0-58A4C83DBA47}" type="presParOf" srcId="{E6C727A4-3C9D-4535-91E4-34C710A70F89}" destId="{83332381-AE56-4C56-BD50-6D04E4A32C20}" srcOrd="0" destOrd="0" presId="urn:microsoft.com/office/officeart/2005/8/layout/bList2"/>
    <dgm:cxn modelId="{270AAFC3-22B8-470D-A14F-C0D72EF5F014}" type="presParOf" srcId="{83332381-AE56-4C56-BD50-6D04E4A32C20}" destId="{DA3C5B46-0632-4AB7-83D1-1BF7C9A2BD81}" srcOrd="0" destOrd="0" presId="urn:microsoft.com/office/officeart/2005/8/layout/bList2"/>
    <dgm:cxn modelId="{AB6E8BE3-EEA3-4C42-9AA9-B7034A299245}" type="presParOf" srcId="{83332381-AE56-4C56-BD50-6D04E4A32C20}" destId="{16987229-DDFB-4AF0-A82F-78068BBC0C9D}" srcOrd="1" destOrd="0" presId="urn:microsoft.com/office/officeart/2005/8/layout/bList2"/>
    <dgm:cxn modelId="{DBE7CB74-F102-4E26-98D6-979D22F5D837}" type="presParOf" srcId="{83332381-AE56-4C56-BD50-6D04E4A32C20}" destId="{9B86A3B7-72F9-4B8B-9991-56918035F016}" srcOrd="2" destOrd="0" presId="urn:microsoft.com/office/officeart/2005/8/layout/bList2"/>
    <dgm:cxn modelId="{74EFD16E-2E47-4CE4-8169-223A891B68F1}" type="presParOf" srcId="{83332381-AE56-4C56-BD50-6D04E4A32C20}" destId="{B379EF00-7945-4566-A364-2F8A76392A58}" srcOrd="3" destOrd="0" presId="urn:microsoft.com/office/officeart/2005/8/layout/bList2"/>
    <dgm:cxn modelId="{D6C7838A-84DE-48D7-B9B3-EB1D8E5A923F}" type="presParOf" srcId="{E6C727A4-3C9D-4535-91E4-34C710A70F89}" destId="{12969DF8-44B5-44DD-AE6B-43618B835FBD}" srcOrd="1" destOrd="0" presId="urn:microsoft.com/office/officeart/2005/8/layout/bList2"/>
    <dgm:cxn modelId="{1573D169-5942-4EB9-8F52-1A7702E1B26A}" type="presParOf" srcId="{E6C727A4-3C9D-4535-91E4-34C710A70F89}" destId="{92571C0C-3DBE-4D6A-ACBD-81AEBA402CB4}" srcOrd="2" destOrd="0" presId="urn:microsoft.com/office/officeart/2005/8/layout/bList2"/>
    <dgm:cxn modelId="{9AC8F4E7-FB63-4279-B0F2-468148DEDB81}" type="presParOf" srcId="{92571C0C-3DBE-4D6A-ACBD-81AEBA402CB4}" destId="{64DC543C-987A-4AAA-B4CB-D77E999875F3}" srcOrd="0" destOrd="0" presId="urn:microsoft.com/office/officeart/2005/8/layout/bList2"/>
    <dgm:cxn modelId="{43A4C523-B75F-4ED4-ADC6-80EFFA6AE8C1}" type="presParOf" srcId="{92571C0C-3DBE-4D6A-ACBD-81AEBA402CB4}" destId="{E028E090-2CBB-4F25-B246-A4CA2094A00A}" srcOrd="1" destOrd="0" presId="urn:microsoft.com/office/officeart/2005/8/layout/bList2"/>
    <dgm:cxn modelId="{2B51AC17-EEC1-4E7D-B511-DB6611C231E6}" type="presParOf" srcId="{92571C0C-3DBE-4D6A-ACBD-81AEBA402CB4}" destId="{A096EA31-AFC9-415B-8FB8-CD26835372F2}" srcOrd="2" destOrd="0" presId="urn:microsoft.com/office/officeart/2005/8/layout/bList2"/>
    <dgm:cxn modelId="{C2FFADB6-C84A-4660-8156-DCEB3AB944A5}" type="presParOf" srcId="{92571C0C-3DBE-4D6A-ACBD-81AEBA402CB4}" destId="{3DB54FCA-C6E1-47A7-ACCE-888BA85A12F9}" srcOrd="3" destOrd="0" presId="urn:microsoft.com/office/officeart/2005/8/layout/bList2"/>
    <dgm:cxn modelId="{5E607224-BA0E-409D-8840-5F2D9798712E}" type="presParOf" srcId="{E6C727A4-3C9D-4535-91E4-34C710A70F89}" destId="{C9A407A7-FC7E-4A06-9B1F-E5131D9179BC}" srcOrd="3" destOrd="0" presId="urn:microsoft.com/office/officeart/2005/8/layout/bList2"/>
    <dgm:cxn modelId="{3DC45DD9-037A-4EE7-9ADD-16E50DEC8CE0}" type="presParOf" srcId="{E6C727A4-3C9D-4535-91E4-34C710A70F89}" destId="{97F66643-C81B-43FF-AA0E-2BECBB96DC0C}" srcOrd="4" destOrd="0" presId="urn:microsoft.com/office/officeart/2005/8/layout/bList2"/>
    <dgm:cxn modelId="{0C54112F-113D-44D5-B6C7-27CBFBCDE7D7}" type="presParOf" srcId="{97F66643-C81B-43FF-AA0E-2BECBB96DC0C}" destId="{244B4EDE-6816-4661-AB24-3C58E1CCC794}" srcOrd="0" destOrd="0" presId="urn:microsoft.com/office/officeart/2005/8/layout/bList2"/>
    <dgm:cxn modelId="{A7C0376A-1E77-4051-8D69-4A1E0D4047A3}" type="presParOf" srcId="{97F66643-C81B-43FF-AA0E-2BECBB96DC0C}" destId="{9736C67E-DFB4-4334-A2EC-B5DE1CA80E62}" srcOrd="1" destOrd="0" presId="urn:microsoft.com/office/officeart/2005/8/layout/bList2"/>
    <dgm:cxn modelId="{7AC9BD81-B639-49BC-B03B-58F76874765C}" type="presParOf" srcId="{97F66643-C81B-43FF-AA0E-2BECBB96DC0C}" destId="{0F0A7CE9-236F-4582-BB33-BF2B8EA5C451}" srcOrd="2" destOrd="0" presId="urn:microsoft.com/office/officeart/2005/8/layout/bList2"/>
    <dgm:cxn modelId="{C6135E36-6782-427E-A1F0-DE94E83C3817}" type="presParOf" srcId="{97F66643-C81B-43FF-AA0E-2BECBB96DC0C}" destId="{03F764FA-77C3-48EE-92DB-01C23578B3A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9CC67A-BD8B-4486-8B5B-16E172C5741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AR"/>
        </a:p>
      </dgm:t>
    </dgm:pt>
    <dgm:pt modelId="{0F09D671-F450-4A64-96F4-BB4AB5C0609B}">
      <dgm:prSet/>
      <dgm:spPr/>
      <dgm:t>
        <a:bodyPr/>
        <a:lstStyle/>
        <a:p>
          <a:pPr rtl="0"/>
          <a:r>
            <a:rPr lang="es-AR" dirty="0" smtClean="0"/>
            <a:t>Caso: Max </a:t>
          </a:r>
          <a:r>
            <a:rPr lang="es-AR" dirty="0" err="1" smtClean="0"/>
            <a:t>Villalonga</a:t>
          </a:r>
          <a:r>
            <a:rPr lang="es-AR" dirty="0" smtClean="0"/>
            <a:t> </a:t>
          </a:r>
          <a:r>
            <a:rPr lang="es-AR" dirty="0" err="1" smtClean="0"/>
            <a:t>Nazar</a:t>
          </a:r>
          <a:endParaRPr lang="es-AR" dirty="0"/>
        </a:p>
      </dgm:t>
    </dgm:pt>
    <dgm:pt modelId="{19126747-D236-4CE1-AC01-1315BF938672}" type="parTrans" cxnId="{06CE515A-5C63-4AC9-99A7-616C608FF3E3}">
      <dgm:prSet/>
      <dgm:spPr/>
      <dgm:t>
        <a:bodyPr/>
        <a:lstStyle/>
        <a:p>
          <a:endParaRPr lang="es-AR"/>
        </a:p>
      </dgm:t>
    </dgm:pt>
    <dgm:pt modelId="{8332DFE3-A5F0-42E6-A069-EE9790296C10}" type="sibTrans" cxnId="{06CE515A-5C63-4AC9-99A7-616C608FF3E3}">
      <dgm:prSet/>
      <dgm:spPr/>
      <dgm:t>
        <a:bodyPr/>
        <a:lstStyle/>
        <a:p>
          <a:endParaRPr lang="es-AR"/>
        </a:p>
      </dgm:t>
    </dgm:pt>
    <dgm:pt modelId="{BE441EE0-597E-4C02-A63D-876119EC2E10}">
      <dgm:prSet/>
      <dgm:spPr/>
      <dgm:t>
        <a:bodyPr/>
        <a:lstStyle/>
        <a:p>
          <a:pPr rtl="0"/>
          <a:endParaRPr lang="es-AR" dirty="0"/>
        </a:p>
      </dgm:t>
    </dgm:pt>
    <dgm:pt modelId="{72AA1FF7-ABDD-449B-928F-A8C1CF77687B}" type="parTrans" cxnId="{6B97EC0F-ED68-4039-AB40-9663ED8293F7}">
      <dgm:prSet/>
      <dgm:spPr/>
      <dgm:t>
        <a:bodyPr/>
        <a:lstStyle/>
        <a:p>
          <a:endParaRPr lang="es-AR"/>
        </a:p>
      </dgm:t>
    </dgm:pt>
    <dgm:pt modelId="{554EFEFC-0CA9-4F1A-A00B-624176B3A95F}" type="sibTrans" cxnId="{6B97EC0F-ED68-4039-AB40-9663ED8293F7}">
      <dgm:prSet/>
      <dgm:spPr/>
      <dgm:t>
        <a:bodyPr/>
        <a:lstStyle/>
        <a:p>
          <a:endParaRPr lang="es-AR"/>
        </a:p>
      </dgm:t>
    </dgm:pt>
    <dgm:pt modelId="{F1AD49DF-78F0-44A7-B0EB-07E63AD3C44E}">
      <dgm:prSet/>
      <dgm:spPr/>
      <dgm:t>
        <a:bodyPr/>
        <a:lstStyle/>
        <a:p>
          <a:pPr rtl="0"/>
          <a:r>
            <a:rPr lang="es-AR" dirty="0" smtClean="0"/>
            <a:t>Arts. 1 inc. 2)</a:t>
          </a:r>
          <a:endParaRPr lang="es-AR" dirty="0"/>
        </a:p>
      </dgm:t>
    </dgm:pt>
    <dgm:pt modelId="{37C0989D-19D4-4774-B9A4-824779BC57C5}" type="parTrans" cxnId="{CE18EE2A-6B88-46B3-B82D-A3BDA9938E6E}">
      <dgm:prSet/>
      <dgm:spPr/>
      <dgm:t>
        <a:bodyPr/>
        <a:lstStyle/>
        <a:p>
          <a:endParaRPr lang="es-AR"/>
        </a:p>
      </dgm:t>
    </dgm:pt>
    <dgm:pt modelId="{483BEDF7-797F-4F88-969F-42FE625BAFB8}" type="sibTrans" cxnId="{CE18EE2A-6B88-46B3-B82D-A3BDA9938E6E}">
      <dgm:prSet/>
      <dgm:spPr/>
      <dgm:t>
        <a:bodyPr/>
        <a:lstStyle/>
        <a:p>
          <a:endParaRPr lang="es-AR"/>
        </a:p>
      </dgm:t>
    </dgm:pt>
    <dgm:pt modelId="{99E7A2AE-8A76-47B9-9168-455AC36C7301}">
      <dgm:prSet/>
      <dgm:spPr/>
      <dgm:t>
        <a:bodyPr/>
        <a:lstStyle/>
        <a:p>
          <a:pPr rtl="0"/>
          <a:endParaRPr lang="es-AR" dirty="0"/>
        </a:p>
      </dgm:t>
    </dgm:pt>
    <dgm:pt modelId="{690F1C60-AC37-4F6E-9059-D38F9CE6FEED}" type="parTrans" cxnId="{E5A1E015-3BA8-4731-8262-A25D2B5345F4}">
      <dgm:prSet/>
      <dgm:spPr/>
      <dgm:t>
        <a:bodyPr/>
        <a:lstStyle/>
        <a:p>
          <a:endParaRPr lang="es-AR"/>
        </a:p>
      </dgm:t>
    </dgm:pt>
    <dgm:pt modelId="{73BCE877-CFF5-4030-8B5B-0A55A6124BE1}" type="sibTrans" cxnId="{E5A1E015-3BA8-4731-8262-A25D2B5345F4}">
      <dgm:prSet/>
      <dgm:spPr/>
      <dgm:t>
        <a:bodyPr/>
        <a:lstStyle/>
        <a:p>
          <a:endParaRPr lang="es-AR"/>
        </a:p>
      </dgm:t>
    </dgm:pt>
    <dgm:pt modelId="{581CCE74-9A52-40ED-AD56-B564445FB25F}">
      <dgm:prSet/>
      <dgm:spPr/>
      <dgm:t>
        <a:bodyPr/>
        <a:lstStyle/>
        <a:p>
          <a:pPr rtl="0"/>
          <a:r>
            <a:rPr lang="es-AR" dirty="0" smtClean="0"/>
            <a:t>Diferencias con la nacionalidad por naturalización</a:t>
          </a:r>
          <a:endParaRPr lang="es-AR" dirty="0"/>
        </a:p>
      </dgm:t>
    </dgm:pt>
    <dgm:pt modelId="{0B141B19-0677-449D-92D8-827165640EFE}" type="parTrans" cxnId="{062816AB-D09E-468F-A5C5-21A01695DAAF}">
      <dgm:prSet/>
      <dgm:spPr/>
      <dgm:t>
        <a:bodyPr/>
        <a:lstStyle/>
        <a:p>
          <a:endParaRPr lang="es-AR"/>
        </a:p>
      </dgm:t>
    </dgm:pt>
    <dgm:pt modelId="{FB128C81-258A-46CD-B9C2-F9BA4EC258B2}" type="sibTrans" cxnId="{062816AB-D09E-468F-A5C5-21A01695DAAF}">
      <dgm:prSet/>
      <dgm:spPr/>
      <dgm:t>
        <a:bodyPr/>
        <a:lstStyle/>
        <a:p>
          <a:endParaRPr lang="es-AR"/>
        </a:p>
      </dgm:t>
    </dgm:pt>
    <dgm:pt modelId="{282E0C85-0AF3-4F81-9729-1852CB963139}" type="pres">
      <dgm:prSet presAssocID="{B99CC67A-BD8B-4486-8B5B-16E172C57415}" presName="linear" presStyleCnt="0">
        <dgm:presLayoutVars>
          <dgm:dir/>
          <dgm:animLvl val="lvl"/>
          <dgm:resizeHandles val="exact"/>
        </dgm:presLayoutVars>
      </dgm:prSet>
      <dgm:spPr/>
    </dgm:pt>
    <dgm:pt modelId="{DB884FD1-7A6A-4B11-B248-10473C45D1A3}" type="pres">
      <dgm:prSet presAssocID="{0F09D671-F450-4A64-96F4-BB4AB5C0609B}" presName="parentLin" presStyleCnt="0"/>
      <dgm:spPr/>
    </dgm:pt>
    <dgm:pt modelId="{AAA8C703-1444-4707-B256-94E69DDDEC06}" type="pres">
      <dgm:prSet presAssocID="{0F09D671-F450-4A64-96F4-BB4AB5C0609B}" presName="parentLeftMargin" presStyleLbl="node1" presStyleIdx="0" presStyleCnt="5"/>
      <dgm:spPr/>
    </dgm:pt>
    <dgm:pt modelId="{419FE366-108E-45F3-A8A9-A78CD029BE4E}" type="pres">
      <dgm:prSet presAssocID="{0F09D671-F450-4A64-96F4-BB4AB5C0609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8F1B53B-481D-4A4B-A417-B9B57E21AD78}" type="pres">
      <dgm:prSet presAssocID="{0F09D671-F450-4A64-96F4-BB4AB5C0609B}" presName="negativeSpace" presStyleCnt="0"/>
      <dgm:spPr/>
    </dgm:pt>
    <dgm:pt modelId="{0831F68A-1468-4617-9961-9EE0E4630630}" type="pres">
      <dgm:prSet presAssocID="{0F09D671-F450-4A64-96F4-BB4AB5C0609B}" presName="childText" presStyleLbl="conFgAcc1" presStyleIdx="0" presStyleCnt="5">
        <dgm:presLayoutVars>
          <dgm:bulletEnabled val="1"/>
        </dgm:presLayoutVars>
      </dgm:prSet>
      <dgm:spPr/>
    </dgm:pt>
    <dgm:pt modelId="{F4B0096D-4770-4B9F-BEFC-59B424D557B7}" type="pres">
      <dgm:prSet presAssocID="{8332DFE3-A5F0-42E6-A069-EE9790296C10}" presName="spaceBetweenRectangles" presStyleCnt="0"/>
      <dgm:spPr/>
    </dgm:pt>
    <dgm:pt modelId="{3374EA23-B943-4C46-B4B6-2AC831909708}" type="pres">
      <dgm:prSet presAssocID="{BE441EE0-597E-4C02-A63D-876119EC2E10}" presName="parentLin" presStyleCnt="0"/>
      <dgm:spPr/>
    </dgm:pt>
    <dgm:pt modelId="{194588DC-27CA-499E-9BD8-5668C168A019}" type="pres">
      <dgm:prSet presAssocID="{BE441EE0-597E-4C02-A63D-876119EC2E10}" presName="parentLeftMargin" presStyleLbl="node1" presStyleIdx="0" presStyleCnt="5"/>
      <dgm:spPr/>
    </dgm:pt>
    <dgm:pt modelId="{D5ECE3A8-F10F-491F-8A5F-F8AFF9185A46}" type="pres">
      <dgm:prSet presAssocID="{BE441EE0-597E-4C02-A63D-876119EC2E1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40940CA-1685-4B64-AF14-955A11B4BFC9}" type="pres">
      <dgm:prSet presAssocID="{BE441EE0-597E-4C02-A63D-876119EC2E10}" presName="negativeSpace" presStyleCnt="0"/>
      <dgm:spPr/>
    </dgm:pt>
    <dgm:pt modelId="{BAF7A024-1DC5-4AC7-AD0D-A8E27C14172B}" type="pres">
      <dgm:prSet presAssocID="{BE441EE0-597E-4C02-A63D-876119EC2E10}" presName="childText" presStyleLbl="conFgAcc1" presStyleIdx="1" presStyleCnt="5">
        <dgm:presLayoutVars>
          <dgm:bulletEnabled val="1"/>
        </dgm:presLayoutVars>
      </dgm:prSet>
      <dgm:spPr/>
    </dgm:pt>
    <dgm:pt modelId="{22942D17-B0B5-4E01-AD18-17E711948E47}" type="pres">
      <dgm:prSet presAssocID="{554EFEFC-0CA9-4F1A-A00B-624176B3A95F}" presName="spaceBetweenRectangles" presStyleCnt="0"/>
      <dgm:spPr/>
    </dgm:pt>
    <dgm:pt modelId="{824607CA-ECBF-4EB2-A5CD-6991DD86C37F}" type="pres">
      <dgm:prSet presAssocID="{F1AD49DF-78F0-44A7-B0EB-07E63AD3C44E}" presName="parentLin" presStyleCnt="0"/>
      <dgm:spPr/>
    </dgm:pt>
    <dgm:pt modelId="{07EE6EC1-FA29-4969-8D07-B551F8E98409}" type="pres">
      <dgm:prSet presAssocID="{F1AD49DF-78F0-44A7-B0EB-07E63AD3C44E}" presName="parentLeftMargin" presStyleLbl="node1" presStyleIdx="1" presStyleCnt="5"/>
      <dgm:spPr/>
    </dgm:pt>
    <dgm:pt modelId="{62F70DB9-CAD9-455B-AC0E-AD97DBF957B8}" type="pres">
      <dgm:prSet presAssocID="{F1AD49DF-78F0-44A7-B0EB-07E63AD3C44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E0E3355-E481-44EC-9CC8-E7AC17E03030}" type="pres">
      <dgm:prSet presAssocID="{F1AD49DF-78F0-44A7-B0EB-07E63AD3C44E}" presName="negativeSpace" presStyleCnt="0"/>
      <dgm:spPr/>
    </dgm:pt>
    <dgm:pt modelId="{7F6595BF-809E-4A66-BED1-5506D3AAC310}" type="pres">
      <dgm:prSet presAssocID="{F1AD49DF-78F0-44A7-B0EB-07E63AD3C44E}" presName="childText" presStyleLbl="conFgAcc1" presStyleIdx="2" presStyleCnt="5">
        <dgm:presLayoutVars>
          <dgm:bulletEnabled val="1"/>
        </dgm:presLayoutVars>
      </dgm:prSet>
      <dgm:spPr/>
    </dgm:pt>
    <dgm:pt modelId="{78902FA8-82B0-4A5B-B5FF-2E204053DBDD}" type="pres">
      <dgm:prSet presAssocID="{483BEDF7-797F-4F88-969F-42FE625BAFB8}" presName="spaceBetweenRectangles" presStyleCnt="0"/>
      <dgm:spPr/>
    </dgm:pt>
    <dgm:pt modelId="{D3E30A7B-A79F-4D86-BECC-88312E38E1C2}" type="pres">
      <dgm:prSet presAssocID="{99E7A2AE-8A76-47B9-9168-455AC36C7301}" presName="parentLin" presStyleCnt="0"/>
      <dgm:spPr/>
    </dgm:pt>
    <dgm:pt modelId="{981C82D2-73A4-4975-99DC-00BFA0F69054}" type="pres">
      <dgm:prSet presAssocID="{99E7A2AE-8A76-47B9-9168-455AC36C7301}" presName="parentLeftMargin" presStyleLbl="node1" presStyleIdx="2" presStyleCnt="5"/>
      <dgm:spPr/>
    </dgm:pt>
    <dgm:pt modelId="{19ECD2E7-AA24-4E26-A638-EBFF9454E158}" type="pres">
      <dgm:prSet presAssocID="{99E7A2AE-8A76-47B9-9168-455AC36C730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5B9DF41-A8FE-4874-A2D7-C107C1E92B72}" type="pres">
      <dgm:prSet presAssocID="{99E7A2AE-8A76-47B9-9168-455AC36C7301}" presName="negativeSpace" presStyleCnt="0"/>
      <dgm:spPr/>
    </dgm:pt>
    <dgm:pt modelId="{B8E7C630-6AD0-4DBB-9D5A-0E37CA757C5D}" type="pres">
      <dgm:prSet presAssocID="{99E7A2AE-8A76-47B9-9168-455AC36C7301}" presName="childText" presStyleLbl="conFgAcc1" presStyleIdx="3" presStyleCnt="5">
        <dgm:presLayoutVars>
          <dgm:bulletEnabled val="1"/>
        </dgm:presLayoutVars>
      </dgm:prSet>
      <dgm:spPr/>
    </dgm:pt>
    <dgm:pt modelId="{7390A3A0-9EC5-4191-996B-DA193FF9BEBD}" type="pres">
      <dgm:prSet presAssocID="{73BCE877-CFF5-4030-8B5B-0A55A6124BE1}" presName="spaceBetweenRectangles" presStyleCnt="0"/>
      <dgm:spPr/>
    </dgm:pt>
    <dgm:pt modelId="{A01B3DEE-8A9C-4C0B-833A-01C79F934E66}" type="pres">
      <dgm:prSet presAssocID="{581CCE74-9A52-40ED-AD56-B564445FB25F}" presName="parentLin" presStyleCnt="0"/>
      <dgm:spPr/>
    </dgm:pt>
    <dgm:pt modelId="{BF6F8440-8534-481C-92AF-8BB201FA7D8D}" type="pres">
      <dgm:prSet presAssocID="{581CCE74-9A52-40ED-AD56-B564445FB25F}" presName="parentLeftMargin" presStyleLbl="node1" presStyleIdx="3" presStyleCnt="5"/>
      <dgm:spPr/>
    </dgm:pt>
    <dgm:pt modelId="{8F90F77A-45DD-495E-9CB2-ADDBC5D68B66}" type="pres">
      <dgm:prSet presAssocID="{581CCE74-9A52-40ED-AD56-B564445FB25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F2A1C9B-2753-49E1-A169-280E861A5D3C}" type="pres">
      <dgm:prSet presAssocID="{581CCE74-9A52-40ED-AD56-B564445FB25F}" presName="negativeSpace" presStyleCnt="0"/>
      <dgm:spPr/>
    </dgm:pt>
    <dgm:pt modelId="{9F792C4B-D834-42F1-9131-9EDFF3FE07B7}" type="pres">
      <dgm:prSet presAssocID="{581CCE74-9A52-40ED-AD56-B564445FB25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CB21B0E-0EA7-428B-8E17-6EFE563C204F}" type="presOf" srcId="{581CCE74-9A52-40ED-AD56-B564445FB25F}" destId="{BF6F8440-8534-481C-92AF-8BB201FA7D8D}" srcOrd="0" destOrd="0" presId="urn:microsoft.com/office/officeart/2005/8/layout/list1"/>
    <dgm:cxn modelId="{062816AB-D09E-468F-A5C5-21A01695DAAF}" srcId="{B99CC67A-BD8B-4486-8B5B-16E172C57415}" destId="{581CCE74-9A52-40ED-AD56-B564445FB25F}" srcOrd="4" destOrd="0" parTransId="{0B141B19-0677-449D-92D8-827165640EFE}" sibTransId="{FB128C81-258A-46CD-B9C2-F9BA4EC258B2}"/>
    <dgm:cxn modelId="{660C6D72-9303-450C-A9AC-6ED56980FB39}" type="presOf" srcId="{0F09D671-F450-4A64-96F4-BB4AB5C0609B}" destId="{AAA8C703-1444-4707-B256-94E69DDDEC06}" srcOrd="0" destOrd="0" presId="urn:microsoft.com/office/officeart/2005/8/layout/list1"/>
    <dgm:cxn modelId="{6B97EC0F-ED68-4039-AB40-9663ED8293F7}" srcId="{B99CC67A-BD8B-4486-8B5B-16E172C57415}" destId="{BE441EE0-597E-4C02-A63D-876119EC2E10}" srcOrd="1" destOrd="0" parTransId="{72AA1FF7-ABDD-449B-928F-A8C1CF77687B}" sibTransId="{554EFEFC-0CA9-4F1A-A00B-624176B3A95F}"/>
    <dgm:cxn modelId="{CE18EE2A-6B88-46B3-B82D-A3BDA9938E6E}" srcId="{B99CC67A-BD8B-4486-8B5B-16E172C57415}" destId="{F1AD49DF-78F0-44A7-B0EB-07E63AD3C44E}" srcOrd="2" destOrd="0" parTransId="{37C0989D-19D4-4774-B9A4-824779BC57C5}" sibTransId="{483BEDF7-797F-4F88-969F-42FE625BAFB8}"/>
    <dgm:cxn modelId="{06CE515A-5C63-4AC9-99A7-616C608FF3E3}" srcId="{B99CC67A-BD8B-4486-8B5B-16E172C57415}" destId="{0F09D671-F450-4A64-96F4-BB4AB5C0609B}" srcOrd="0" destOrd="0" parTransId="{19126747-D236-4CE1-AC01-1315BF938672}" sibTransId="{8332DFE3-A5F0-42E6-A069-EE9790296C10}"/>
    <dgm:cxn modelId="{8780EC92-0B84-48F5-BF84-C1B5116C4574}" type="presOf" srcId="{0F09D671-F450-4A64-96F4-BB4AB5C0609B}" destId="{419FE366-108E-45F3-A8A9-A78CD029BE4E}" srcOrd="1" destOrd="0" presId="urn:microsoft.com/office/officeart/2005/8/layout/list1"/>
    <dgm:cxn modelId="{A86D97EF-CD3F-4EEA-A231-EFA845358867}" type="presOf" srcId="{F1AD49DF-78F0-44A7-B0EB-07E63AD3C44E}" destId="{62F70DB9-CAD9-455B-AC0E-AD97DBF957B8}" srcOrd="1" destOrd="0" presId="urn:microsoft.com/office/officeart/2005/8/layout/list1"/>
    <dgm:cxn modelId="{A135FA81-197A-4BE2-AF97-4BB271D0D7A0}" type="presOf" srcId="{581CCE74-9A52-40ED-AD56-B564445FB25F}" destId="{8F90F77A-45DD-495E-9CB2-ADDBC5D68B66}" srcOrd="1" destOrd="0" presId="urn:microsoft.com/office/officeart/2005/8/layout/list1"/>
    <dgm:cxn modelId="{C132550D-9170-483B-BA39-9A7AB5D1516C}" type="presOf" srcId="{B99CC67A-BD8B-4486-8B5B-16E172C57415}" destId="{282E0C85-0AF3-4F81-9729-1852CB963139}" srcOrd="0" destOrd="0" presId="urn:microsoft.com/office/officeart/2005/8/layout/list1"/>
    <dgm:cxn modelId="{A4A973A7-6647-48A6-9077-FA76E4192DD2}" type="presOf" srcId="{BE441EE0-597E-4C02-A63D-876119EC2E10}" destId="{D5ECE3A8-F10F-491F-8A5F-F8AFF9185A46}" srcOrd="1" destOrd="0" presId="urn:microsoft.com/office/officeart/2005/8/layout/list1"/>
    <dgm:cxn modelId="{65343B65-FDFD-4452-8127-0200C64A0A99}" type="presOf" srcId="{99E7A2AE-8A76-47B9-9168-455AC36C7301}" destId="{981C82D2-73A4-4975-99DC-00BFA0F69054}" srcOrd="0" destOrd="0" presId="urn:microsoft.com/office/officeart/2005/8/layout/list1"/>
    <dgm:cxn modelId="{F65F1922-9E3D-427B-A67E-28C3EFEC6EF4}" type="presOf" srcId="{BE441EE0-597E-4C02-A63D-876119EC2E10}" destId="{194588DC-27CA-499E-9BD8-5668C168A019}" srcOrd="0" destOrd="0" presId="urn:microsoft.com/office/officeart/2005/8/layout/list1"/>
    <dgm:cxn modelId="{0904584A-532B-4266-AA24-98A38FE2DEE9}" type="presOf" srcId="{99E7A2AE-8A76-47B9-9168-455AC36C7301}" destId="{19ECD2E7-AA24-4E26-A638-EBFF9454E158}" srcOrd="1" destOrd="0" presId="urn:microsoft.com/office/officeart/2005/8/layout/list1"/>
    <dgm:cxn modelId="{E5A1E015-3BA8-4731-8262-A25D2B5345F4}" srcId="{B99CC67A-BD8B-4486-8B5B-16E172C57415}" destId="{99E7A2AE-8A76-47B9-9168-455AC36C7301}" srcOrd="3" destOrd="0" parTransId="{690F1C60-AC37-4F6E-9059-D38F9CE6FEED}" sibTransId="{73BCE877-CFF5-4030-8B5B-0A55A6124BE1}"/>
    <dgm:cxn modelId="{F7C8692C-8CF8-4F3D-9EB1-5B9FF3DCB67E}" type="presOf" srcId="{F1AD49DF-78F0-44A7-B0EB-07E63AD3C44E}" destId="{07EE6EC1-FA29-4969-8D07-B551F8E98409}" srcOrd="0" destOrd="0" presId="urn:microsoft.com/office/officeart/2005/8/layout/list1"/>
    <dgm:cxn modelId="{EE045694-5E23-44A2-AB1E-E5F28DF5E351}" type="presParOf" srcId="{282E0C85-0AF3-4F81-9729-1852CB963139}" destId="{DB884FD1-7A6A-4B11-B248-10473C45D1A3}" srcOrd="0" destOrd="0" presId="urn:microsoft.com/office/officeart/2005/8/layout/list1"/>
    <dgm:cxn modelId="{7560F556-9508-4FD0-95C7-23F89D9C8DBC}" type="presParOf" srcId="{DB884FD1-7A6A-4B11-B248-10473C45D1A3}" destId="{AAA8C703-1444-4707-B256-94E69DDDEC06}" srcOrd="0" destOrd="0" presId="urn:microsoft.com/office/officeart/2005/8/layout/list1"/>
    <dgm:cxn modelId="{B86EFDD5-AF5E-472F-8B83-F29BD44736F7}" type="presParOf" srcId="{DB884FD1-7A6A-4B11-B248-10473C45D1A3}" destId="{419FE366-108E-45F3-A8A9-A78CD029BE4E}" srcOrd="1" destOrd="0" presId="urn:microsoft.com/office/officeart/2005/8/layout/list1"/>
    <dgm:cxn modelId="{5BF662FC-D20C-47C9-9BED-D9B0FEF87F21}" type="presParOf" srcId="{282E0C85-0AF3-4F81-9729-1852CB963139}" destId="{48F1B53B-481D-4A4B-A417-B9B57E21AD78}" srcOrd="1" destOrd="0" presId="urn:microsoft.com/office/officeart/2005/8/layout/list1"/>
    <dgm:cxn modelId="{4EB0976F-D73F-4185-99DE-E6CA2912503B}" type="presParOf" srcId="{282E0C85-0AF3-4F81-9729-1852CB963139}" destId="{0831F68A-1468-4617-9961-9EE0E4630630}" srcOrd="2" destOrd="0" presId="urn:microsoft.com/office/officeart/2005/8/layout/list1"/>
    <dgm:cxn modelId="{4F09CEA0-AEF0-4E5F-8D93-BFA4C02B385B}" type="presParOf" srcId="{282E0C85-0AF3-4F81-9729-1852CB963139}" destId="{F4B0096D-4770-4B9F-BEFC-59B424D557B7}" srcOrd="3" destOrd="0" presId="urn:microsoft.com/office/officeart/2005/8/layout/list1"/>
    <dgm:cxn modelId="{9334DF6D-A505-4C77-8122-7F1BBFFE9674}" type="presParOf" srcId="{282E0C85-0AF3-4F81-9729-1852CB963139}" destId="{3374EA23-B943-4C46-B4B6-2AC831909708}" srcOrd="4" destOrd="0" presId="urn:microsoft.com/office/officeart/2005/8/layout/list1"/>
    <dgm:cxn modelId="{C3B6115A-0EAA-49C4-9C0E-D61C7B9AACF0}" type="presParOf" srcId="{3374EA23-B943-4C46-B4B6-2AC831909708}" destId="{194588DC-27CA-499E-9BD8-5668C168A019}" srcOrd="0" destOrd="0" presId="urn:microsoft.com/office/officeart/2005/8/layout/list1"/>
    <dgm:cxn modelId="{C5C5D458-21EA-4E21-BD03-17E39936BB36}" type="presParOf" srcId="{3374EA23-B943-4C46-B4B6-2AC831909708}" destId="{D5ECE3A8-F10F-491F-8A5F-F8AFF9185A46}" srcOrd="1" destOrd="0" presId="urn:microsoft.com/office/officeart/2005/8/layout/list1"/>
    <dgm:cxn modelId="{F56C8BEC-250C-4DAF-8083-ACD8D0E7D39F}" type="presParOf" srcId="{282E0C85-0AF3-4F81-9729-1852CB963139}" destId="{840940CA-1685-4B64-AF14-955A11B4BFC9}" srcOrd="5" destOrd="0" presId="urn:microsoft.com/office/officeart/2005/8/layout/list1"/>
    <dgm:cxn modelId="{37B3C8C0-0277-4033-B015-4637417D976A}" type="presParOf" srcId="{282E0C85-0AF3-4F81-9729-1852CB963139}" destId="{BAF7A024-1DC5-4AC7-AD0D-A8E27C14172B}" srcOrd="6" destOrd="0" presId="urn:microsoft.com/office/officeart/2005/8/layout/list1"/>
    <dgm:cxn modelId="{64DA6A3D-C145-4800-B9E6-255273E53232}" type="presParOf" srcId="{282E0C85-0AF3-4F81-9729-1852CB963139}" destId="{22942D17-B0B5-4E01-AD18-17E711948E47}" srcOrd="7" destOrd="0" presId="urn:microsoft.com/office/officeart/2005/8/layout/list1"/>
    <dgm:cxn modelId="{E7A58FFB-64CE-4057-ADBE-2A39A0C230E2}" type="presParOf" srcId="{282E0C85-0AF3-4F81-9729-1852CB963139}" destId="{824607CA-ECBF-4EB2-A5CD-6991DD86C37F}" srcOrd="8" destOrd="0" presId="urn:microsoft.com/office/officeart/2005/8/layout/list1"/>
    <dgm:cxn modelId="{408E76AF-4BDE-4C32-BA03-DB64F101DAC6}" type="presParOf" srcId="{824607CA-ECBF-4EB2-A5CD-6991DD86C37F}" destId="{07EE6EC1-FA29-4969-8D07-B551F8E98409}" srcOrd="0" destOrd="0" presId="urn:microsoft.com/office/officeart/2005/8/layout/list1"/>
    <dgm:cxn modelId="{99AEABCD-7CE5-4A65-97E2-1D1F931FBA4A}" type="presParOf" srcId="{824607CA-ECBF-4EB2-A5CD-6991DD86C37F}" destId="{62F70DB9-CAD9-455B-AC0E-AD97DBF957B8}" srcOrd="1" destOrd="0" presId="urn:microsoft.com/office/officeart/2005/8/layout/list1"/>
    <dgm:cxn modelId="{800C206F-CCA4-4BCE-85C9-C39FC9B5AB9C}" type="presParOf" srcId="{282E0C85-0AF3-4F81-9729-1852CB963139}" destId="{6E0E3355-E481-44EC-9CC8-E7AC17E03030}" srcOrd="9" destOrd="0" presId="urn:microsoft.com/office/officeart/2005/8/layout/list1"/>
    <dgm:cxn modelId="{6FD9A5BF-2243-4FED-9872-6C4B75F10853}" type="presParOf" srcId="{282E0C85-0AF3-4F81-9729-1852CB963139}" destId="{7F6595BF-809E-4A66-BED1-5506D3AAC310}" srcOrd="10" destOrd="0" presId="urn:microsoft.com/office/officeart/2005/8/layout/list1"/>
    <dgm:cxn modelId="{A0780C46-2B2F-44B8-92EF-E8279D6365D0}" type="presParOf" srcId="{282E0C85-0AF3-4F81-9729-1852CB963139}" destId="{78902FA8-82B0-4A5B-B5FF-2E204053DBDD}" srcOrd="11" destOrd="0" presId="urn:microsoft.com/office/officeart/2005/8/layout/list1"/>
    <dgm:cxn modelId="{9CE2F9F9-2FBF-4416-BD00-67F48DF6EB79}" type="presParOf" srcId="{282E0C85-0AF3-4F81-9729-1852CB963139}" destId="{D3E30A7B-A79F-4D86-BECC-88312E38E1C2}" srcOrd="12" destOrd="0" presId="urn:microsoft.com/office/officeart/2005/8/layout/list1"/>
    <dgm:cxn modelId="{049D3D44-E692-44C6-A122-D9FB379708CA}" type="presParOf" srcId="{D3E30A7B-A79F-4D86-BECC-88312E38E1C2}" destId="{981C82D2-73A4-4975-99DC-00BFA0F69054}" srcOrd="0" destOrd="0" presId="urn:microsoft.com/office/officeart/2005/8/layout/list1"/>
    <dgm:cxn modelId="{DED61EEA-60CD-4C6F-AF3E-963FABA5422A}" type="presParOf" srcId="{D3E30A7B-A79F-4D86-BECC-88312E38E1C2}" destId="{19ECD2E7-AA24-4E26-A638-EBFF9454E158}" srcOrd="1" destOrd="0" presId="urn:microsoft.com/office/officeart/2005/8/layout/list1"/>
    <dgm:cxn modelId="{5D60FEBF-82FD-46D4-8BA8-3242B572D36B}" type="presParOf" srcId="{282E0C85-0AF3-4F81-9729-1852CB963139}" destId="{45B9DF41-A8FE-4874-A2D7-C107C1E92B72}" srcOrd="13" destOrd="0" presId="urn:microsoft.com/office/officeart/2005/8/layout/list1"/>
    <dgm:cxn modelId="{F37D4CFE-E03D-4B4A-8F1B-2ABCE5DED86B}" type="presParOf" srcId="{282E0C85-0AF3-4F81-9729-1852CB963139}" destId="{B8E7C630-6AD0-4DBB-9D5A-0E37CA757C5D}" srcOrd="14" destOrd="0" presId="urn:microsoft.com/office/officeart/2005/8/layout/list1"/>
    <dgm:cxn modelId="{8BA4BE28-F976-4E47-BF8D-6FECF7DC5EC9}" type="presParOf" srcId="{282E0C85-0AF3-4F81-9729-1852CB963139}" destId="{7390A3A0-9EC5-4191-996B-DA193FF9BEBD}" srcOrd="15" destOrd="0" presId="urn:microsoft.com/office/officeart/2005/8/layout/list1"/>
    <dgm:cxn modelId="{9F38A5C6-8F6E-4D74-96EE-3718C855A575}" type="presParOf" srcId="{282E0C85-0AF3-4F81-9729-1852CB963139}" destId="{A01B3DEE-8A9C-4C0B-833A-01C79F934E66}" srcOrd="16" destOrd="0" presId="urn:microsoft.com/office/officeart/2005/8/layout/list1"/>
    <dgm:cxn modelId="{9087E706-2935-4E4F-B2A3-8EF602AF0363}" type="presParOf" srcId="{A01B3DEE-8A9C-4C0B-833A-01C79F934E66}" destId="{BF6F8440-8534-481C-92AF-8BB201FA7D8D}" srcOrd="0" destOrd="0" presId="urn:microsoft.com/office/officeart/2005/8/layout/list1"/>
    <dgm:cxn modelId="{E646FE3D-4DA2-41C6-A0DA-C46F0422CCAA}" type="presParOf" srcId="{A01B3DEE-8A9C-4C0B-833A-01C79F934E66}" destId="{8F90F77A-45DD-495E-9CB2-ADDBC5D68B66}" srcOrd="1" destOrd="0" presId="urn:microsoft.com/office/officeart/2005/8/layout/list1"/>
    <dgm:cxn modelId="{DBC48B83-34EA-4B38-9493-7088D73AE78C}" type="presParOf" srcId="{282E0C85-0AF3-4F81-9729-1852CB963139}" destId="{9F2A1C9B-2753-49E1-A169-280E861A5D3C}" srcOrd="17" destOrd="0" presId="urn:microsoft.com/office/officeart/2005/8/layout/list1"/>
    <dgm:cxn modelId="{D9A35828-C99C-49FF-A8F7-D2A8CA402E46}" type="presParOf" srcId="{282E0C85-0AF3-4F81-9729-1852CB963139}" destId="{9F792C4B-D834-42F1-9131-9EDFF3FE07B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4A5281-4168-4C9A-88D9-C6D1561F8F4C}">
      <dsp:nvSpPr>
        <dsp:cNvPr id="0" name=""/>
        <dsp:cNvSpPr/>
      </dsp:nvSpPr>
      <dsp:spPr>
        <a:xfrm rot="16200000">
          <a:off x="-979028" y="980033"/>
          <a:ext cx="4572000" cy="2611933"/>
        </a:xfrm>
        <a:prstGeom prst="flowChartManualOperation">
          <a:avLst/>
        </a:prstGeom>
        <a:solidFill>
          <a:schemeClr val="accent4"/>
        </a:solidFill>
        <a:ln w="63500" cap="flat" cmpd="sng" algn="ctr">
          <a:solidFill>
            <a:schemeClr val="l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6850" tIns="0" rIns="196923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400" kern="1200" dirty="0" smtClean="0"/>
            <a:t>Estructura burocrática</a:t>
          </a:r>
          <a:endParaRPr lang="es-A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400" kern="1200" dirty="0" smtClean="0"/>
            <a:t>Vincula a:</a:t>
          </a:r>
          <a:endParaRPr lang="es-AR" sz="2400" kern="1200" dirty="0"/>
        </a:p>
      </dsp:txBody>
      <dsp:txXfrm rot="16200000">
        <a:off x="-979028" y="980033"/>
        <a:ext cx="4572000" cy="2611933"/>
      </dsp:txXfrm>
    </dsp:sp>
    <dsp:sp modelId="{1C209497-9AEF-4D29-8A9F-E635E03E73C4}">
      <dsp:nvSpPr>
        <dsp:cNvPr id="0" name=""/>
        <dsp:cNvSpPr/>
      </dsp:nvSpPr>
      <dsp:spPr>
        <a:xfrm rot="16200000">
          <a:off x="1828799" y="980033"/>
          <a:ext cx="4572000" cy="2611933"/>
        </a:xfrm>
        <a:prstGeom prst="flowChartManualOperation">
          <a:avLst/>
        </a:prstGeom>
        <a:solidFill>
          <a:schemeClr val="accent5"/>
        </a:solidFill>
        <a:ln w="381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96850" tIns="0" rIns="196923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400" kern="1200" dirty="0" smtClean="0"/>
            <a:t>Territorio con</a:t>
          </a:r>
          <a:endParaRPr lang="es-A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400" kern="1200" dirty="0" smtClean="0"/>
            <a:t>población</a:t>
          </a:r>
          <a:endParaRPr lang="es-AR" sz="2400" kern="1200" dirty="0"/>
        </a:p>
      </dsp:txBody>
      <dsp:txXfrm rot="16200000">
        <a:off x="1828799" y="980033"/>
        <a:ext cx="4572000" cy="2611933"/>
      </dsp:txXfrm>
    </dsp:sp>
    <dsp:sp modelId="{C44E5892-41E2-4DC6-9B82-937F53CD1748}">
      <dsp:nvSpPr>
        <dsp:cNvPr id="0" name=""/>
        <dsp:cNvSpPr/>
      </dsp:nvSpPr>
      <dsp:spPr>
        <a:xfrm rot="16200000">
          <a:off x="4636628" y="980033"/>
          <a:ext cx="4572000" cy="261193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96850" tIns="0" rIns="196923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400" kern="1200" dirty="0" smtClean="0"/>
            <a:t>Población contenida jurídicamente por normas estables</a:t>
          </a:r>
          <a:endParaRPr lang="es-A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400" kern="1200" dirty="0" smtClean="0"/>
            <a:t>símbolos</a:t>
          </a:r>
          <a:endParaRPr lang="es-AR" sz="2400" kern="1200" dirty="0"/>
        </a:p>
      </dsp:txBody>
      <dsp:txXfrm rot="16200000">
        <a:off x="4636628" y="980033"/>
        <a:ext cx="4572000" cy="26119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3E7EDF-CEF0-4352-8A26-E3E05F5CCA98}">
      <dsp:nvSpPr>
        <dsp:cNvPr id="0" name=""/>
        <dsp:cNvSpPr/>
      </dsp:nvSpPr>
      <dsp:spPr>
        <a:xfrm>
          <a:off x="3178392" y="-127926"/>
          <a:ext cx="1849694" cy="1705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Provincias Unidas del Río de la Plata</a:t>
          </a:r>
          <a:endParaRPr lang="es-AR" sz="1500" kern="1200" dirty="0"/>
        </a:p>
      </dsp:txBody>
      <dsp:txXfrm>
        <a:off x="3178392" y="-127926"/>
        <a:ext cx="1849694" cy="1705649"/>
      </dsp:txXfrm>
    </dsp:sp>
    <dsp:sp modelId="{B41166CC-805C-4416-9C05-619F41B90F0A}">
      <dsp:nvSpPr>
        <dsp:cNvPr id="0" name=""/>
        <dsp:cNvSpPr/>
      </dsp:nvSpPr>
      <dsp:spPr>
        <a:xfrm rot="2626866">
          <a:off x="4780612" y="1234922"/>
          <a:ext cx="224772" cy="493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kern="1200"/>
        </a:p>
      </dsp:txBody>
      <dsp:txXfrm rot="2626866">
        <a:off x="4780612" y="1234922"/>
        <a:ext cx="224772" cy="493655"/>
      </dsp:txXfrm>
    </dsp:sp>
    <dsp:sp modelId="{BEA28127-9CF5-4145-992F-CA0F792E585B}">
      <dsp:nvSpPr>
        <dsp:cNvPr id="0" name=""/>
        <dsp:cNvSpPr/>
      </dsp:nvSpPr>
      <dsp:spPr>
        <a:xfrm>
          <a:off x="4770274" y="1392351"/>
          <a:ext cx="1841985" cy="1708808"/>
        </a:xfrm>
        <a:prstGeom prst="ellipse">
          <a:avLst/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Confederación argentina</a:t>
          </a:r>
          <a:endParaRPr lang="es-AR" sz="1500" kern="1200" dirty="0"/>
        </a:p>
      </dsp:txBody>
      <dsp:txXfrm>
        <a:off x="4770274" y="1392351"/>
        <a:ext cx="1841985" cy="1708808"/>
      </dsp:txXfrm>
    </dsp:sp>
    <dsp:sp modelId="{9E19CDF8-3FE7-46C8-B12C-193D389C6FEC}">
      <dsp:nvSpPr>
        <dsp:cNvPr id="0" name=""/>
        <dsp:cNvSpPr/>
      </dsp:nvSpPr>
      <dsp:spPr>
        <a:xfrm rot="8100000">
          <a:off x="4868510" y="2737083"/>
          <a:ext cx="171203" cy="493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kern="1200"/>
        </a:p>
      </dsp:txBody>
      <dsp:txXfrm rot="8100000">
        <a:off x="4868510" y="2737083"/>
        <a:ext cx="171203" cy="493655"/>
      </dsp:txXfrm>
    </dsp:sp>
    <dsp:sp modelId="{D390A0AC-BBAE-47F0-B4D5-F70D6E6A6BEE}">
      <dsp:nvSpPr>
        <dsp:cNvPr id="0" name=""/>
        <dsp:cNvSpPr/>
      </dsp:nvSpPr>
      <dsp:spPr>
        <a:xfrm>
          <a:off x="3080321" y="2869089"/>
          <a:ext cx="2114600" cy="1862624"/>
        </a:xfrm>
        <a:prstGeom prst="ellipse">
          <a:avLst/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República Argentina</a:t>
          </a:r>
          <a:endParaRPr lang="es-AR" sz="1500" kern="1200" dirty="0"/>
        </a:p>
      </dsp:txBody>
      <dsp:txXfrm>
        <a:off x="3080321" y="2869089"/>
        <a:ext cx="2114600" cy="1862624"/>
      </dsp:txXfrm>
    </dsp:sp>
    <dsp:sp modelId="{205A13ED-4020-4C6E-9F2E-024170BE58C0}">
      <dsp:nvSpPr>
        <dsp:cNvPr id="0" name=""/>
        <dsp:cNvSpPr/>
      </dsp:nvSpPr>
      <dsp:spPr>
        <a:xfrm rot="13500000">
          <a:off x="3317708" y="2786428"/>
          <a:ext cx="105534" cy="493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kern="1200"/>
        </a:p>
      </dsp:txBody>
      <dsp:txXfrm rot="13500000">
        <a:off x="3317708" y="2786428"/>
        <a:ext cx="105534" cy="493655"/>
      </dsp:txXfrm>
    </dsp:sp>
    <dsp:sp modelId="{8841E055-4E6A-4E32-85DD-397ED1F6818B}">
      <dsp:nvSpPr>
        <dsp:cNvPr id="0" name=""/>
        <dsp:cNvSpPr/>
      </dsp:nvSpPr>
      <dsp:spPr>
        <a:xfrm>
          <a:off x="1617340" y="1187598"/>
          <a:ext cx="1933271" cy="2118315"/>
        </a:xfrm>
        <a:prstGeom prst="ellipse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Nación Argentina (sólo para procedimiento de sanción de leyes)</a:t>
          </a:r>
          <a:endParaRPr lang="es-AR" sz="1500" kern="1200" dirty="0"/>
        </a:p>
      </dsp:txBody>
      <dsp:txXfrm>
        <a:off x="1617340" y="1187598"/>
        <a:ext cx="1933271" cy="2118315"/>
      </dsp:txXfrm>
    </dsp:sp>
    <dsp:sp modelId="{EFBB1A9E-D22E-457B-B1A1-F2374BF42DD3}">
      <dsp:nvSpPr>
        <dsp:cNvPr id="0" name=""/>
        <dsp:cNvSpPr/>
      </dsp:nvSpPr>
      <dsp:spPr>
        <a:xfrm rot="18897068">
          <a:off x="3317134" y="1198093"/>
          <a:ext cx="134620" cy="493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kern="1200"/>
        </a:p>
      </dsp:txBody>
      <dsp:txXfrm rot="18897068">
        <a:off x="3317134" y="1198093"/>
        <a:ext cx="134620" cy="4936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AC31B5-B8ED-4E31-BB42-2753C9B6E96E}">
      <dsp:nvSpPr>
        <dsp:cNvPr id="0" name=""/>
        <dsp:cNvSpPr/>
      </dsp:nvSpPr>
      <dsp:spPr>
        <a:xfrm>
          <a:off x="0" y="348659"/>
          <a:ext cx="8229600" cy="18696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700" kern="1200" dirty="0" smtClean="0"/>
            <a:t>Los símbolos como expresión de nuestra soberanía</a:t>
          </a:r>
          <a:endParaRPr lang="es-AR" sz="4700" kern="1200" dirty="0"/>
        </a:p>
      </dsp:txBody>
      <dsp:txXfrm>
        <a:off x="0" y="348659"/>
        <a:ext cx="8229600" cy="1869660"/>
      </dsp:txXfrm>
    </dsp:sp>
    <dsp:sp modelId="{E3C5D2E3-0786-4921-9CB9-C8852758DA7B}">
      <dsp:nvSpPr>
        <dsp:cNvPr id="0" name=""/>
        <dsp:cNvSpPr/>
      </dsp:nvSpPr>
      <dsp:spPr>
        <a:xfrm>
          <a:off x="0" y="2353680"/>
          <a:ext cx="8229600" cy="18696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700" kern="1200" dirty="0" smtClean="0"/>
            <a:t>La moneda como atributo de soberanía</a:t>
          </a:r>
          <a:endParaRPr lang="es-AR" sz="4700" kern="1200" dirty="0"/>
        </a:p>
      </dsp:txBody>
      <dsp:txXfrm>
        <a:off x="0" y="2353680"/>
        <a:ext cx="8229600" cy="18696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42257-AFD6-420A-BFAA-01D23ABC2EAD}">
      <dsp:nvSpPr>
        <dsp:cNvPr id="0" name=""/>
        <dsp:cNvSpPr/>
      </dsp:nvSpPr>
      <dsp:spPr>
        <a:xfrm>
          <a:off x="2743199" y="57149"/>
          <a:ext cx="2743200" cy="2743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Habitantes arts. 14, 18 y 19 C.N.</a:t>
          </a:r>
          <a:endParaRPr lang="es-AR" sz="2600" kern="1200" dirty="0"/>
        </a:p>
      </dsp:txBody>
      <dsp:txXfrm>
        <a:off x="3108959" y="537209"/>
        <a:ext cx="2011680" cy="1234440"/>
      </dsp:txXfrm>
    </dsp:sp>
    <dsp:sp modelId="{661DF685-F526-4FBF-B1A8-8276535FE2A3}">
      <dsp:nvSpPr>
        <dsp:cNvPr id="0" name=""/>
        <dsp:cNvSpPr/>
      </dsp:nvSpPr>
      <dsp:spPr>
        <a:xfrm>
          <a:off x="3733037" y="1771650"/>
          <a:ext cx="2743200" cy="2743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Nación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Art. 1, 9, 13, 15, 16, 17…</a:t>
          </a:r>
          <a:endParaRPr lang="es-AR" sz="2600" kern="1200" dirty="0"/>
        </a:p>
      </dsp:txBody>
      <dsp:txXfrm>
        <a:off x="4572000" y="2480310"/>
        <a:ext cx="1645920" cy="1508760"/>
      </dsp:txXfrm>
    </dsp:sp>
    <dsp:sp modelId="{C99C295B-A5BB-4A3F-A825-BE1DBCE14C5B}">
      <dsp:nvSpPr>
        <dsp:cNvPr id="0" name=""/>
        <dsp:cNvSpPr/>
      </dsp:nvSpPr>
      <dsp:spPr>
        <a:xfrm>
          <a:off x="1753361" y="1771650"/>
          <a:ext cx="2743200" cy="2743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Pueblo preámbulo arts. 22, 40 y 45</a:t>
          </a:r>
          <a:endParaRPr lang="es-AR" sz="2600" kern="1200" dirty="0"/>
        </a:p>
      </dsp:txBody>
      <dsp:txXfrm>
        <a:off x="2011679" y="2480310"/>
        <a:ext cx="1645920" cy="15087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0CFA08-5111-441C-823E-16D983A6A20E}">
      <dsp:nvSpPr>
        <dsp:cNvPr id="0" name=""/>
        <dsp:cNvSpPr/>
      </dsp:nvSpPr>
      <dsp:spPr>
        <a:xfrm>
          <a:off x="0" y="15479"/>
          <a:ext cx="8229600" cy="1343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5600" kern="1200" dirty="0" smtClean="0"/>
            <a:t>Argentinos (nacionales)       </a:t>
          </a:r>
          <a:endParaRPr lang="es-AR" sz="5600" kern="1200" dirty="0"/>
        </a:p>
      </dsp:txBody>
      <dsp:txXfrm>
        <a:off x="0" y="15479"/>
        <a:ext cx="8229600" cy="1343160"/>
      </dsp:txXfrm>
    </dsp:sp>
    <dsp:sp modelId="{EE082B66-5674-4F09-92E4-978B5D5FD89E}">
      <dsp:nvSpPr>
        <dsp:cNvPr id="0" name=""/>
        <dsp:cNvSpPr/>
      </dsp:nvSpPr>
      <dsp:spPr>
        <a:xfrm>
          <a:off x="0" y="1358639"/>
          <a:ext cx="8229600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71120" rIns="398272" bIns="7112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AR" sz="4400" kern="1200"/>
        </a:p>
      </dsp:txBody>
      <dsp:txXfrm>
        <a:off x="0" y="1358639"/>
        <a:ext cx="8229600" cy="927360"/>
      </dsp:txXfrm>
    </dsp:sp>
    <dsp:sp modelId="{96A726A0-F497-4015-A230-785685D192CA}">
      <dsp:nvSpPr>
        <dsp:cNvPr id="0" name=""/>
        <dsp:cNvSpPr/>
      </dsp:nvSpPr>
      <dsp:spPr>
        <a:xfrm>
          <a:off x="0" y="2286000"/>
          <a:ext cx="8229600" cy="1343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5600" kern="1200" dirty="0" smtClean="0"/>
            <a:t>Extranjeros</a:t>
          </a:r>
          <a:endParaRPr lang="es-AR" sz="5600" kern="1200" dirty="0"/>
        </a:p>
      </dsp:txBody>
      <dsp:txXfrm>
        <a:off x="0" y="2286000"/>
        <a:ext cx="8229600" cy="1343160"/>
      </dsp:txXfrm>
    </dsp:sp>
    <dsp:sp modelId="{D69DC86A-6221-4A4C-921C-A9C846A836A4}">
      <dsp:nvSpPr>
        <dsp:cNvPr id="0" name=""/>
        <dsp:cNvSpPr/>
      </dsp:nvSpPr>
      <dsp:spPr>
        <a:xfrm>
          <a:off x="0" y="3629160"/>
          <a:ext cx="8229600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71120" rIns="398272" bIns="7112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AR" sz="4400" kern="1200"/>
        </a:p>
      </dsp:txBody>
      <dsp:txXfrm>
        <a:off x="0" y="3629160"/>
        <a:ext cx="8229600" cy="9273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A25DA8-CCF0-406E-A072-23C627A69450}">
      <dsp:nvSpPr>
        <dsp:cNvPr id="0" name=""/>
        <dsp:cNvSpPr/>
      </dsp:nvSpPr>
      <dsp:spPr>
        <a:xfrm rot="2670318">
          <a:off x="2668770" y="3273617"/>
          <a:ext cx="445183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445183" y="24257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8A5AC-26EE-4C45-8CB8-6264EF6A871E}">
      <dsp:nvSpPr>
        <dsp:cNvPr id="0" name=""/>
        <dsp:cNvSpPr/>
      </dsp:nvSpPr>
      <dsp:spPr>
        <a:xfrm rot="21561562">
          <a:off x="2732600" y="2343570"/>
          <a:ext cx="407757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407757" y="24257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4C70-E18A-4297-A4CE-44F52A52FAEE}">
      <dsp:nvSpPr>
        <dsp:cNvPr id="0" name=""/>
        <dsp:cNvSpPr/>
      </dsp:nvSpPr>
      <dsp:spPr>
        <a:xfrm rot="19250460">
          <a:off x="2640107" y="1462201"/>
          <a:ext cx="823726" cy="48515"/>
        </a:xfrm>
        <a:custGeom>
          <a:avLst/>
          <a:gdLst/>
          <a:ahLst/>
          <a:cxnLst/>
          <a:rect l="0" t="0" r="0" b="0"/>
          <a:pathLst>
            <a:path>
              <a:moveTo>
                <a:pt x="0" y="24257"/>
              </a:moveTo>
              <a:lnTo>
                <a:pt x="823726" y="24257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7FE08-0767-46DB-89CC-5443AFEA977B}">
      <dsp:nvSpPr>
        <dsp:cNvPr id="0" name=""/>
        <dsp:cNvSpPr/>
      </dsp:nvSpPr>
      <dsp:spPr>
        <a:xfrm>
          <a:off x="847198" y="1269721"/>
          <a:ext cx="2218134" cy="22181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B26ED-307F-44F8-9F3F-D9F88B467A01}">
      <dsp:nvSpPr>
        <dsp:cNvPr id="0" name=""/>
        <dsp:cNvSpPr/>
      </dsp:nvSpPr>
      <dsp:spPr>
        <a:xfrm>
          <a:off x="3237749" y="-114004"/>
          <a:ext cx="1468952" cy="1702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Nativo	</a:t>
          </a:r>
          <a:endParaRPr lang="es-AR" sz="1700" kern="1200" dirty="0"/>
        </a:p>
      </dsp:txBody>
      <dsp:txXfrm>
        <a:off x="3237749" y="-114004"/>
        <a:ext cx="1468952" cy="1702037"/>
      </dsp:txXfrm>
    </dsp:sp>
    <dsp:sp modelId="{02675D5C-9A49-46C3-AF32-DBD7C7E4A17E}">
      <dsp:nvSpPr>
        <dsp:cNvPr id="0" name=""/>
        <dsp:cNvSpPr/>
      </dsp:nvSpPr>
      <dsp:spPr>
        <a:xfrm>
          <a:off x="4546844" y="-114004"/>
          <a:ext cx="2203428" cy="170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Artículo 1 ley 346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caracteres</a:t>
          </a:r>
          <a:endParaRPr lang="es-AR" sz="2000" kern="1200" dirty="0"/>
        </a:p>
      </dsp:txBody>
      <dsp:txXfrm>
        <a:off x="4546844" y="-114004"/>
        <a:ext cx="2203428" cy="1702037"/>
      </dsp:txXfrm>
    </dsp:sp>
    <dsp:sp modelId="{D98AF5BE-6C02-4AB0-B62A-9921491D0508}">
      <dsp:nvSpPr>
        <dsp:cNvPr id="0" name=""/>
        <dsp:cNvSpPr/>
      </dsp:nvSpPr>
      <dsp:spPr>
        <a:xfrm>
          <a:off x="3140205" y="1688980"/>
          <a:ext cx="1990784" cy="1330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Por naturalización	</a:t>
          </a:r>
          <a:endParaRPr lang="es-AR" sz="1700" kern="1200" dirty="0"/>
        </a:p>
      </dsp:txBody>
      <dsp:txXfrm>
        <a:off x="3140205" y="1688980"/>
        <a:ext cx="1990784" cy="1330880"/>
      </dsp:txXfrm>
    </dsp:sp>
    <dsp:sp modelId="{32074B9F-794C-4918-9260-2B4BCB43C576}">
      <dsp:nvSpPr>
        <dsp:cNvPr id="0" name=""/>
        <dsp:cNvSpPr/>
      </dsp:nvSpPr>
      <dsp:spPr>
        <a:xfrm>
          <a:off x="4439198" y="1688980"/>
          <a:ext cx="2986176" cy="133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4400" kern="1200" dirty="0"/>
        </a:p>
      </dsp:txBody>
      <dsp:txXfrm>
        <a:off x="4439198" y="1688980"/>
        <a:ext cx="2986176" cy="1330880"/>
      </dsp:txXfrm>
    </dsp:sp>
    <dsp:sp modelId="{82B9BB7D-3F21-4328-9180-2384307A71F5}">
      <dsp:nvSpPr>
        <dsp:cNvPr id="0" name=""/>
        <dsp:cNvSpPr/>
      </dsp:nvSpPr>
      <dsp:spPr>
        <a:xfrm>
          <a:off x="2526959" y="3355123"/>
          <a:ext cx="2199360" cy="1330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Por opción</a:t>
          </a:r>
          <a:endParaRPr lang="es-AR" sz="1700" kern="1200" dirty="0"/>
        </a:p>
      </dsp:txBody>
      <dsp:txXfrm>
        <a:off x="2526959" y="3355123"/>
        <a:ext cx="2199360" cy="1330880"/>
      </dsp:txXfrm>
    </dsp:sp>
    <dsp:sp modelId="{8E8A9B7F-6D6E-4F05-A581-22804C11EFF4}">
      <dsp:nvSpPr>
        <dsp:cNvPr id="0" name=""/>
        <dsp:cNvSpPr/>
      </dsp:nvSpPr>
      <dsp:spPr>
        <a:xfrm>
          <a:off x="3773808" y="3355123"/>
          <a:ext cx="3299040" cy="133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4400" kern="120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4400" kern="1200"/>
        </a:p>
      </dsp:txBody>
      <dsp:txXfrm>
        <a:off x="3773808" y="3355123"/>
        <a:ext cx="3299040" cy="13308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3C5B46-0632-4AB7-83D1-1BF7C9A2BD81}">
      <dsp:nvSpPr>
        <dsp:cNvPr id="0" name=""/>
        <dsp:cNvSpPr/>
      </dsp:nvSpPr>
      <dsp:spPr>
        <a:xfrm>
          <a:off x="5562" y="907672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300" kern="1200" dirty="0" smtClean="0"/>
            <a:t>Extranjeros de más de 18 años que residiesen por dos años continuos</a:t>
          </a:r>
          <a:endParaRPr lang="es-AR" sz="2300" kern="1200" dirty="0"/>
        </a:p>
      </dsp:txBody>
      <dsp:txXfrm>
        <a:off x="5562" y="907672"/>
        <a:ext cx="2402387" cy="1793331"/>
      </dsp:txXfrm>
    </dsp:sp>
    <dsp:sp modelId="{9B86A3B7-72F9-4B8B-9991-56918035F016}">
      <dsp:nvSpPr>
        <dsp:cNvPr id="0" name=""/>
        <dsp:cNvSpPr/>
      </dsp:nvSpPr>
      <dsp:spPr>
        <a:xfrm>
          <a:off x="10342" y="2625078"/>
          <a:ext cx="2402387" cy="7711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Art. 2 </a:t>
          </a:r>
          <a:endParaRPr lang="es-AR" sz="1800" kern="1200" dirty="0"/>
        </a:p>
      </dsp:txBody>
      <dsp:txXfrm>
        <a:off x="10342" y="2625078"/>
        <a:ext cx="1691822" cy="771132"/>
      </dsp:txXfrm>
    </dsp:sp>
    <dsp:sp modelId="{B379EF00-7945-4566-A364-2F8A76392A58}">
      <dsp:nvSpPr>
        <dsp:cNvPr id="0" name=""/>
        <dsp:cNvSpPr/>
      </dsp:nvSpPr>
      <dsp:spPr>
        <a:xfrm>
          <a:off x="1765343" y="2823491"/>
          <a:ext cx="840835" cy="840835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C543C-987A-4AAA-B4CB-D77E999875F3}">
      <dsp:nvSpPr>
        <dsp:cNvPr id="0" name=""/>
        <dsp:cNvSpPr/>
      </dsp:nvSpPr>
      <dsp:spPr>
        <a:xfrm>
          <a:off x="2814491" y="907672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300" kern="1200" dirty="0" smtClean="0"/>
            <a:t>Es voluntaria</a:t>
          </a:r>
          <a:endParaRPr lang="es-AR" sz="2300" kern="1200" dirty="0"/>
        </a:p>
      </dsp:txBody>
      <dsp:txXfrm>
        <a:off x="2814491" y="907672"/>
        <a:ext cx="2402387" cy="1793331"/>
      </dsp:txXfrm>
    </dsp:sp>
    <dsp:sp modelId="{A096EA31-AFC9-415B-8FB8-CD26835372F2}">
      <dsp:nvSpPr>
        <dsp:cNvPr id="0" name=""/>
        <dsp:cNvSpPr/>
      </dsp:nvSpPr>
      <dsp:spPr>
        <a:xfrm>
          <a:off x="2814491" y="2701004"/>
          <a:ext cx="2402387" cy="771132"/>
        </a:xfrm>
        <a:prstGeom prst="rect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 w="38100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Diferencia con Constitución 1949</a:t>
          </a:r>
          <a:endParaRPr lang="es-AR" sz="1800" kern="1200" dirty="0"/>
        </a:p>
      </dsp:txBody>
      <dsp:txXfrm>
        <a:off x="2814491" y="2701004"/>
        <a:ext cx="1691822" cy="771132"/>
      </dsp:txXfrm>
    </dsp:sp>
    <dsp:sp modelId="{3DB54FCA-C6E1-47A7-ACCE-888BA85A12F9}">
      <dsp:nvSpPr>
        <dsp:cNvPr id="0" name=""/>
        <dsp:cNvSpPr/>
      </dsp:nvSpPr>
      <dsp:spPr>
        <a:xfrm>
          <a:off x="4574273" y="2823491"/>
          <a:ext cx="840835" cy="840835"/>
        </a:xfrm>
        <a:prstGeom prst="ellipse">
          <a:avLst/>
        </a:prstGeom>
        <a:solidFill>
          <a:schemeClr val="accent3">
            <a:tint val="40000"/>
            <a:alpha val="90000"/>
            <a:hueOff val="9098517"/>
            <a:satOff val="-17539"/>
            <a:lumOff val="690"/>
            <a:alphaOff val="0"/>
          </a:schemeClr>
        </a:solidFill>
        <a:ln w="38100" cap="flat" cmpd="sng" algn="ctr">
          <a:solidFill>
            <a:schemeClr val="accent3">
              <a:tint val="40000"/>
              <a:alpha val="90000"/>
              <a:hueOff val="9098517"/>
              <a:satOff val="-17539"/>
              <a:lumOff val="6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B4EDE-6816-4661-AB24-3C58E1CCC794}">
      <dsp:nvSpPr>
        <dsp:cNvPr id="0" name=""/>
        <dsp:cNvSpPr/>
      </dsp:nvSpPr>
      <dsp:spPr>
        <a:xfrm>
          <a:off x="5623420" y="907672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87630" rIns="29210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300" kern="1200" dirty="0" smtClean="0"/>
            <a:t>Se puede acortar el tiempo de residencia</a:t>
          </a:r>
          <a:endParaRPr lang="es-AR" sz="2300" kern="1200" dirty="0"/>
        </a:p>
      </dsp:txBody>
      <dsp:txXfrm>
        <a:off x="5623420" y="907672"/>
        <a:ext cx="2402387" cy="1793331"/>
      </dsp:txXfrm>
    </dsp:sp>
    <dsp:sp modelId="{0F0A7CE9-236F-4582-BB33-BF2B8EA5C451}">
      <dsp:nvSpPr>
        <dsp:cNvPr id="0" name=""/>
        <dsp:cNvSpPr/>
      </dsp:nvSpPr>
      <dsp:spPr>
        <a:xfrm>
          <a:off x="5623420" y="2701004"/>
          <a:ext cx="2402387" cy="771132"/>
        </a:xfrm>
        <a:prstGeom prst="rec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381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Art. 2 inc. 2 a 8 Ley 346</a:t>
          </a:r>
          <a:endParaRPr lang="es-AR" sz="1800" kern="1200" dirty="0"/>
        </a:p>
      </dsp:txBody>
      <dsp:txXfrm>
        <a:off x="5623420" y="2701004"/>
        <a:ext cx="1691822" cy="771132"/>
      </dsp:txXfrm>
    </dsp:sp>
    <dsp:sp modelId="{03F764FA-77C3-48EE-92DB-01C23578B3AD}">
      <dsp:nvSpPr>
        <dsp:cNvPr id="0" name=""/>
        <dsp:cNvSpPr/>
      </dsp:nvSpPr>
      <dsp:spPr>
        <a:xfrm>
          <a:off x="7383202" y="2823491"/>
          <a:ext cx="840835" cy="840835"/>
        </a:xfrm>
        <a:prstGeom prst="ellipse">
          <a:avLst/>
        </a:prstGeom>
        <a:solidFill>
          <a:schemeClr val="accent3">
            <a:tint val="40000"/>
            <a:alpha val="90000"/>
            <a:hueOff val="18197034"/>
            <a:satOff val="-35078"/>
            <a:lumOff val="1381"/>
            <a:alphaOff val="0"/>
          </a:schemeClr>
        </a:solidFill>
        <a:ln w="38100" cap="flat" cmpd="sng" algn="ctr">
          <a:solidFill>
            <a:schemeClr val="accent3">
              <a:tint val="40000"/>
              <a:alpha val="90000"/>
              <a:hueOff val="18197034"/>
              <a:satOff val="-35078"/>
              <a:lumOff val="13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31F68A-1468-4617-9961-9EE0E4630630}">
      <dsp:nvSpPr>
        <dsp:cNvPr id="0" name=""/>
        <dsp:cNvSpPr/>
      </dsp:nvSpPr>
      <dsp:spPr>
        <a:xfrm>
          <a:off x="0" y="463140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FE366-108E-45F3-A8A9-A78CD029BE4E}">
      <dsp:nvSpPr>
        <dsp:cNvPr id="0" name=""/>
        <dsp:cNvSpPr/>
      </dsp:nvSpPr>
      <dsp:spPr>
        <a:xfrm>
          <a:off x="411480" y="182700"/>
          <a:ext cx="576072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Caso: Max </a:t>
          </a:r>
          <a:r>
            <a:rPr lang="es-AR" sz="1900" kern="1200" dirty="0" err="1" smtClean="0"/>
            <a:t>Villalonga</a:t>
          </a:r>
          <a:r>
            <a:rPr lang="es-AR" sz="1900" kern="1200" dirty="0" smtClean="0"/>
            <a:t> </a:t>
          </a:r>
          <a:r>
            <a:rPr lang="es-AR" sz="1900" kern="1200" dirty="0" err="1" smtClean="0"/>
            <a:t>Nazar</a:t>
          </a:r>
          <a:endParaRPr lang="es-AR" sz="1900" kern="1200" dirty="0"/>
        </a:p>
      </dsp:txBody>
      <dsp:txXfrm>
        <a:off x="411480" y="182700"/>
        <a:ext cx="5760720" cy="560880"/>
      </dsp:txXfrm>
    </dsp:sp>
    <dsp:sp modelId="{BAF7A024-1DC5-4AC7-AD0D-A8E27C14172B}">
      <dsp:nvSpPr>
        <dsp:cNvPr id="0" name=""/>
        <dsp:cNvSpPr/>
      </dsp:nvSpPr>
      <dsp:spPr>
        <a:xfrm>
          <a:off x="0" y="1324980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4398835"/>
              <a:satOff val="-10022"/>
              <a:lumOff val="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CE3A8-F10F-491F-8A5F-F8AFF9185A46}">
      <dsp:nvSpPr>
        <dsp:cNvPr id="0" name=""/>
        <dsp:cNvSpPr/>
      </dsp:nvSpPr>
      <dsp:spPr>
        <a:xfrm>
          <a:off x="411480" y="1044540"/>
          <a:ext cx="5760720" cy="560880"/>
        </a:xfrm>
        <a:prstGeom prst="roundRect">
          <a:avLst/>
        </a:prstGeom>
        <a:solidFill>
          <a:schemeClr val="accent3">
            <a:hueOff val="4398835"/>
            <a:satOff val="-10022"/>
            <a:lumOff val="40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900" kern="1200" dirty="0"/>
        </a:p>
      </dsp:txBody>
      <dsp:txXfrm>
        <a:off x="411480" y="1044540"/>
        <a:ext cx="5760720" cy="560880"/>
      </dsp:txXfrm>
    </dsp:sp>
    <dsp:sp modelId="{7F6595BF-809E-4A66-BED1-5506D3AAC310}">
      <dsp:nvSpPr>
        <dsp:cNvPr id="0" name=""/>
        <dsp:cNvSpPr/>
      </dsp:nvSpPr>
      <dsp:spPr>
        <a:xfrm>
          <a:off x="0" y="2186820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70DB9-CAD9-455B-AC0E-AD97DBF957B8}">
      <dsp:nvSpPr>
        <dsp:cNvPr id="0" name=""/>
        <dsp:cNvSpPr/>
      </dsp:nvSpPr>
      <dsp:spPr>
        <a:xfrm>
          <a:off x="411480" y="1906380"/>
          <a:ext cx="5760720" cy="560880"/>
        </a:xfrm>
        <a:prstGeom prst="roundRect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Arts. 1 inc. 2)</a:t>
          </a:r>
          <a:endParaRPr lang="es-AR" sz="1900" kern="1200" dirty="0"/>
        </a:p>
      </dsp:txBody>
      <dsp:txXfrm>
        <a:off x="411480" y="1906380"/>
        <a:ext cx="5760720" cy="560880"/>
      </dsp:txXfrm>
    </dsp:sp>
    <dsp:sp modelId="{B8E7C630-6AD0-4DBB-9D5A-0E37CA757C5D}">
      <dsp:nvSpPr>
        <dsp:cNvPr id="0" name=""/>
        <dsp:cNvSpPr/>
      </dsp:nvSpPr>
      <dsp:spPr>
        <a:xfrm>
          <a:off x="0" y="3048660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13196505"/>
              <a:satOff val="-30066"/>
              <a:lumOff val="12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CD2E7-AA24-4E26-A638-EBFF9454E158}">
      <dsp:nvSpPr>
        <dsp:cNvPr id="0" name=""/>
        <dsp:cNvSpPr/>
      </dsp:nvSpPr>
      <dsp:spPr>
        <a:xfrm>
          <a:off x="411480" y="2768220"/>
          <a:ext cx="5760720" cy="560880"/>
        </a:xfrm>
        <a:prstGeom prst="roundRect">
          <a:avLst/>
        </a:prstGeom>
        <a:solidFill>
          <a:schemeClr val="accent3">
            <a:hueOff val="13196505"/>
            <a:satOff val="-30066"/>
            <a:lumOff val="120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900" kern="1200" dirty="0"/>
        </a:p>
      </dsp:txBody>
      <dsp:txXfrm>
        <a:off x="411480" y="2768220"/>
        <a:ext cx="5760720" cy="560880"/>
      </dsp:txXfrm>
    </dsp:sp>
    <dsp:sp modelId="{9F792C4B-D834-42F1-9131-9EDFF3FE07B7}">
      <dsp:nvSpPr>
        <dsp:cNvPr id="0" name=""/>
        <dsp:cNvSpPr/>
      </dsp:nvSpPr>
      <dsp:spPr>
        <a:xfrm>
          <a:off x="0" y="3910500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0F77A-45DD-495E-9CB2-ADDBC5D68B66}">
      <dsp:nvSpPr>
        <dsp:cNvPr id="0" name=""/>
        <dsp:cNvSpPr/>
      </dsp:nvSpPr>
      <dsp:spPr>
        <a:xfrm>
          <a:off x="411480" y="3630060"/>
          <a:ext cx="5760720" cy="560880"/>
        </a:xfrm>
        <a:prstGeom prst="roundRec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Diferencias con la nacionalidad por naturalización</a:t>
          </a:r>
          <a:endParaRPr lang="es-AR" sz="1900" kern="1200" dirty="0"/>
        </a:p>
      </dsp:txBody>
      <dsp:txXfrm>
        <a:off x="411480" y="3630060"/>
        <a:ext cx="5760720" cy="56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400" dirty="0" smtClean="0">
                <a:solidFill>
                  <a:schemeClr val="tx1"/>
                </a:solidFill>
              </a:rPr>
              <a:t>El Estado Argentino</a:t>
            </a:r>
            <a:endParaRPr lang="es-AR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Artículo 1 C.N.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AR" dirty="0" smtClean="0"/>
              <a:t>Formas de Estado y formas de Gobierno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83" y="548680"/>
            <a:ext cx="617811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POBLACIÓN</a:t>
            </a:r>
            <a:endParaRPr lang="es-A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Nacionales y extranjeros</a:t>
            </a:r>
            <a:endParaRPr lang="es-AR" dirty="0">
              <a:solidFill>
                <a:schemeClr val="tx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naturalización</a:t>
            </a:r>
            <a:endParaRPr lang="es-A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Por opción</a:t>
            </a:r>
            <a:endParaRPr lang="es-A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Artículo 20 C.N.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7200"/>
            <a:ext cx="5544616" cy="592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voto-282x3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538317"/>
            <a:ext cx="5256584" cy="5592111"/>
          </a:xfrm>
        </p:spPr>
      </p:pic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¿LOS EXTRANJEROS PUEDEN VOTAR?</a:t>
            </a:r>
            <a:endParaRPr lang="es-A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Estado y Nación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Diferencias conceptuales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AR" sz="3600" dirty="0" smtClean="0">
                <a:latin typeface="Mistral" pitchFamily="66" charset="0"/>
              </a:rPr>
              <a:t>Estado nacional como estructura organizativo burocrática caracterizada por  vincular institucionalmente a un territorio con una población que se considera contenida por un orden jurídico relativamente hermético y expresada por símbolos apropiados, gozando tales características (pertenencia territorial, identidad </a:t>
            </a:r>
            <a:r>
              <a:rPr lang="es-AR" sz="3600" dirty="0" err="1" smtClean="0">
                <a:latin typeface="Mistral" pitchFamily="66" charset="0"/>
              </a:rPr>
              <a:t>nacionalitaria</a:t>
            </a:r>
            <a:r>
              <a:rPr lang="es-AR" sz="3600" dirty="0" smtClean="0">
                <a:latin typeface="Mistral" pitchFamily="66" charset="0"/>
              </a:rPr>
              <a:t>, juridicidad propia, capacidad organizativa) del reconocimiento internacional</a:t>
            </a:r>
            <a:endParaRPr lang="es-AR" sz="3600" dirty="0">
              <a:latin typeface="Mistral" pitchFamily="66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análisis</a:t>
            </a:r>
            <a:endParaRPr lang="es-A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Artículo 35 C.N.</a:t>
            </a:r>
          </a:p>
          <a:p>
            <a:endParaRPr lang="es-AR" dirty="0" smtClean="0"/>
          </a:p>
          <a:p>
            <a:pPr algn="just"/>
            <a:r>
              <a:rPr lang="es-AR" b="1" dirty="0" smtClean="0"/>
              <a:t>Art. 35</a:t>
            </a:r>
            <a:r>
              <a:rPr lang="es-AR" dirty="0" smtClean="0"/>
              <a:t>.- Las denominaciones adoptadas sucesivamente desde 1810 hasta el presente, a saber: Provincias Unidas del Río de la Plata; República Argentina, Confederación Argentina, serán en adelante nombres oficiales indistintamente para la designación del Gobierno y territorio de las provincias, empleándose las palabras "Nación Argentina" en la formación y sanción de las leyes. </a:t>
            </a:r>
            <a:endParaRPr lang="es-AR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Denominaciones del Estado </a:t>
            </a:r>
            <a:endParaRPr lang="es-A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Denominaciones</a:t>
            </a:r>
            <a:endParaRPr lang="es-A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Signos distintivos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 descr="escarapel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596" y="1988840"/>
            <a:ext cx="3280469" cy="3384376"/>
          </a:xfrm>
        </p:spPr>
      </p:pic>
      <p:pic>
        <p:nvPicPr>
          <p:cNvPr id="6" name="5 Marcador de contenido" descr="escudo_nacional_argentino_argentin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7187" y="1524000"/>
            <a:ext cx="302126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4 Marcador de contenido" descr="Argentina-Flag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4825"/>
            <a:ext cx="4059238" cy="4176464"/>
          </a:xfrm>
        </p:spPr>
      </p:pic>
      <p:pic>
        <p:nvPicPr>
          <p:cNvPr id="6" name="5 Marcador de contenido" descr="425px-Partitura_del_Himno_Nacional_Argentino_hallada_en_Boliv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55865" y="1524000"/>
            <a:ext cx="324390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317</Words>
  <Application>Microsoft Office PowerPoint</Application>
  <PresentationFormat>Presentación en pantalla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Paper</vt:lpstr>
      <vt:lpstr>El Estado Argentino</vt:lpstr>
      <vt:lpstr>Estado y Nación</vt:lpstr>
      <vt:lpstr>Diapositiva 3</vt:lpstr>
      <vt:lpstr>análisis</vt:lpstr>
      <vt:lpstr>Denominaciones del Estado </vt:lpstr>
      <vt:lpstr>Denominaciones</vt:lpstr>
      <vt:lpstr>Signos distintivos</vt:lpstr>
      <vt:lpstr>Diapositiva 8</vt:lpstr>
      <vt:lpstr>Diapositiva 9</vt:lpstr>
      <vt:lpstr>Artículo 1 C.N.</vt:lpstr>
      <vt:lpstr>POBLACIÓN</vt:lpstr>
      <vt:lpstr>Nacionales y extranjeros</vt:lpstr>
      <vt:lpstr>Diapositiva 13</vt:lpstr>
      <vt:lpstr>naturalización</vt:lpstr>
      <vt:lpstr>Por opción</vt:lpstr>
      <vt:lpstr>Artículo 20 C.N.</vt:lpstr>
      <vt:lpstr>¿LOS EXTRANJEROS PUEDEN VOTAR?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Estado Argentino</dc:title>
  <dc:creator>paula</dc:creator>
  <cp:lastModifiedBy>paula</cp:lastModifiedBy>
  <cp:revision>15</cp:revision>
  <dcterms:created xsi:type="dcterms:W3CDTF">2013-04-29T17:49:15Z</dcterms:created>
  <dcterms:modified xsi:type="dcterms:W3CDTF">2013-04-29T19:52:45Z</dcterms:modified>
</cp:coreProperties>
</file>