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7"/>
  </p:notesMasterIdLst>
  <p:sldIdLst>
    <p:sldId id="256" r:id="rId2"/>
    <p:sldId id="277" r:id="rId3"/>
    <p:sldId id="278" r:id="rId4"/>
    <p:sldId id="275" r:id="rId5"/>
    <p:sldId id="261" r:id="rId6"/>
    <p:sldId id="262" r:id="rId7"/>
    <p:sldId id="263" r:id="rId8"/>
    <p:sldId id="271" r:id="rId9"/>
    <p:sldId id="264" r:id="rId10"/>
    <p:sldId id="269" r:id="rId11"/>
    <p:sldId id="266" r:id="rId12"/>
    <p:sldId id="267" r:id="rId13"/>
    <p:sldId id="270" r:id="rId14"/>
    <p:sldId id="279" r:id="rId15"/>
    <p:sldId id="272" r:id="rId16"/>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23"/>
    <p:restoredTop sz="60771"/>
  </p:normalViewPr>
  <p:slideViewPr>
    <p:cSldViewPr snapToGrid="0" snapToObjects="1" showGuides="1">
      <p:cViewPr varScale="1">
        <p:scale>
          <a:sx n="55" d="100"/>
          <a:sy n="55" d="100"/>
        </p:scale>
        <p:origin x="2168" y="184"/>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2323A4-8F14-864F-B6B6-29615D029580}" type="doc">
      <dgm:prSet loTypeId="urn:microsoft.com/office/officeart/2005/8/layout/process3" loCatId="" qsTypeId="urn:microsoft.com/office/officeart/2005/8/quickstyle/simple1" qsCatId="simple" csTypeId="urn:microsoft.com/office/officeart/2005/8/colors/accent1_2" csCatId="accent1" phldr="1"/>
      <dgm:spPr/>
      <dgm:t>
        <a:bodyPr/>
        <a:lstStyle/>
        <a:p>
          <a:endParaRPr lang="es-ES"/>
        </a:p>
      </dgm:t>
    </dgm:pt>
    <dgm:pt modelId="{06267A0F-6490-BC40-A315-43D9BB86F551}">
      <dgm:prSet phldrT="[Texto]"/>
      <dgm:spPr/>
      <dgm:t>
        <a:bodyPr/>
        <a:lstStyle/>
        <a:p>
          <a:r>
            <a:rPr lang="es-ES" dirty="0"/>
            <a:t>ETAPA POSTULATORIA</a:t>
          </a:r>
        </a:p>
      </dgm:t>
    </dgm:pt>
    <dgm:pt modelId="{9D6ABE4C-3B24-5B45-BB52-A58CBD04151C}" type="parTrans" cxnId="{672F3269-B0AB-BF49-B0B5-80607A1D0D22}">
      <dgm:prSet/>
      <dgm:spPr/>
      <dgm:t>
        <a:bodyPr/>
        <a:lstStyle/>
        <a:p>
          <a:endParaRPr lang="es-ES"/>
        </a:p>
      </dgm:t>
    </dgm:pt>
    <dgm:pt modelId="{1815B039-9129-524A-9BD2-5D9A95FB029D}" type="sibTrans" cxnId="{672F3269-B0AB-BF49-B0B5-80607A1D0D22}">
      <dgm:prSet/>
      <dgm:spPr/>
      <dgm:t>
        <a:bodyPr/>
        <a:lstStyle/>
        <a:p>
          <a:endParaRPr lang="es-ES"/>
        </a:p>
      </dgm:t>
    </dgm:pt>
    <dgm:pt modelId="{4388863D-6134-B147-8118-69BCCF97DD8E}">
      <dgm:prSet phldrT="[Texto]"/>
      <dgm:spPr/>
      <dgm:t>
        <a:bodyPr/>
        <a:lstStyle/>
        <a:p>
          <a:r>
            <a:rPr lang="es-ES" spc="300" dirty="0"/>
            <a:t>DEMANDA</a:t>
          </a:r>
        </a:p>
      </dgm:t>
    </dgm:pt>
    <dgm:pt modelId="{88DB08B2-0072-6B4D-AA6D-4FCCB62AF987}" type="parTrans" cxnId="{A2F129E4-4C0A-4E41-8F6F-C220B07605E5}">
      <dgm:prSet/>
      <dgm:spPr/>
      <dgm:t>
        <a:bodyPr/>
        <a:lstStyle/>
        <a:p>
          <a:endParaRPr lang="es-ES"/>
        </a:p>
      </dgm:t>
    </dgm:pt>
    <dgm:pt modelId="{E4818429-4BCF-4942-8488-55ADE94E06B4}" type="sibTrans" cxnId="{A2F129E4-4C0A-4E41-8F6F-C220B07605E5}">
      <dgm:prSet/>
      <dgm:spPr/>
      <dgm:t>
        <a:bodyPr/>
        <a:lstStyle/>
        <a:p>
          <a:endParaRPr lang="es-ES"/>
        </a:p>
      </dgm:t>
    </dgm:pt>
    <dgm:pt modelId="{DA7B79A8-48F2-BF4E-86D1-5EAB139CF979}">
      <dgm:prSet phldrT="[Texto]"/>
      <dgm:spPr/>
      <dgm:t>
        <a:bodyPr/>
        <a:lstStyle/>
        <a:p>
          <a:r>
            <a:rPr lang="es-ES" dirty="0"/>
            <a:t>ETAPA PROBATORIA</a:t>
          </a:r>
        </a:p>
      </dgm:t>
    </dgm:pt>
    <dgm:pt modelId="{CFD655C9-A88C-EF4A-8C09-F124288D7BDB}" type="parTrans" cxnId="{D28B6443-F8B8-1042-A957-D72E7A5CB48B}">
      <dgm:prSet/>
      <dgm:spPr/>
      <dgm:t>
        <a:bodyPr/>
        <a:lstStyle/>
        <a:p>
          <a:endParaRPr lang="es-ES"/>
        </a:p>
      </dgm:t>
    </dgm:pt>
    <dgm:pt modelId="{7A452D3E-E1F8-D643-A325-4FFE96F4686F}" type="sibTrans" cxnId="{D28B6443-F8B8-1042-A957-D72E7A5CB48B}">
      <dgm:prSet/>
      <dgm:spPr/>
      <dgm:t>
        <a:bodyPr/>
        <a:lstStyle/>
        <a:p>
          <a:endParaRPr lang="es-ES"/>
        </a:p>
      </dgm:t>
    </dgm:pt>
    <dgm:pt modelId="{9B6E2CAE-E969-7143-AFAB-F019842D8AF3}">
      <dgm:prSet phldrT="[Texto]"/>
      <dgm:spPr/>
      <dgm:t>
        <a:bodyPr/>
        <a:lstStyle/>
        <a:p>
          <a:r>
            <a:rPr lang="es-ES" dirty="0"/>
            <a:t>AUDIENCIA PRELIMINAR</a:t>
          </a:r>
        </a:p>
      </dgm:t>
    </dgm:pt>
    <dgm:pt modelId="{86FA7B67-68FA-6B48-B750-F11DD6AB35BE}" type="parTrans" cxnId="{1F78E4E2-8DA9-CD4E-A0E1-E10333A2D355}">
      <dgm:prSet/>
      <dgm:spPr/>
      <dgm:t>
        <a:bodyPr/>
        <a:lstStyle/>
        <a:p>
          <a:endParaRPr lang="es-ES"/>
        </a:p>
      </dgm:t>
    </dgm:pt>
    <dgm:pt modelId="{A4DC642D-7A1C-DF41-B3AC-B0BFA3D3CCCE}" type="sibTrans" cxnId="{1F78E4E2-8DA9-CD4E-A0E1-E10333A2D355}">
      <dgm:prSet/>
      <dgm:spPr/>
      <dgm:t>
        <a:bodyPr/>
        <a:lstStyle/>
        <a:p>
          <a:endParaRPr lang="es-ES"/>
        </a:p>
      </dgm:t>
    </dgm:pt>
    <dgm:pt modelId="{73326C9E-3C27-4A48-A790-CB2B7D94EE3D}">
      <dgm:prSet phldrT="[Texto]"/>
      <dgm:spPr/>
      <dgm:t>
        <a:bodyPr/>
        <a:lstStyle/>
        <a:p>
          <a:r>
            <a:rPr lang="es-ES" dirty="0"/>
            <a:t>ETAPA CONCLUSIONAL</a:t>
          </a:r>
        </a:p>
      </dgm:t>
    </dgm:pt>
    <dgm:pt modelId="{E9D8BF65-6C8D-8443-B81B-75182EA96E0F}" type="parTrans" cxnId="{426290FD-0822-CA4C-B8B6-1F92733FE8A8}">
      <dgm:prSet/>
      <dgm:spPr/>
      <dgm:t>
        <a:bodyPr/>
        <a:lstStyle/>
        <a:p>
          <a:endParaRPr lang="es-ES"/>
        </a:p>
      </dgm:t>
    </dgm:pt>
    <dgm:pt modelId="{8D911DEF-87E4-994D-9D6C-086A98321A42}" type="sibTrans" cxnId="{426290FD-0822-CA4C-B8B6-1F92733FE8A8}">
      <dgm:prSet/>
      <dgm:spPr/>
      <dgm:t>
        <a:bodyPr/>
        <a:lstStyle/>
        <a:p>
          <a:endParaRPr lang="es-ES"/>
        </a:p>
      </dgm:t>
    </dgm:pt>
    <dgm:pt modelId="{FFE0FA59-5504-4B4D-9AD2-8150C1F2395A}">
      <dgm:prSet phldrT="[Texto]"/>
      <dgm:spPr/>
      <dgm:t>
        <a:bodyPr/>
        <a:lstStyle/>
        <a:p>
          <a:r>
            <a:rPr lang="es-ES" dirty="0"/>
            <a:t>ALEGATOS</a:t>
          </a:r>
        </a:p>
      </dgm:t>
    </dgm:pt>
    <dgm:pt modelId="{0577D7A3-F78B-6648-AF6B-A40564CA713A}" type="parTrans" cxnId="{72B28EE6-BD26-A84F-9D30-FDCD8FD7916B}">
      <dgm:prSet/>
      <dgm:spPr/>
      <dgm:t>
        <a:bodyPr/>
        <a:lstStyle/>
        <a:p>
          <a:endParaRPr lang="es-ES"/>
        </a:p>
      </dgm:t>
    </dgm:pt>
    <dgm:pt modelId="{A730B2C2-B5AE-3346-A0C0-EC42080D4227}" type="sibTrans" cxnId="{72B28EE6-BD26-A84F-9D30-FDCD8FD7916B}">
      <dgm:prSet/>
      <dgm:spPr/>
      <dgm:t>
        <a:bodyPr/>
        <a:lstStyle/>
        <a:p>
          <a:endParaRPr lang="es-ES"/>
        </a:p>
      </dgm:t>
    </dgm:pt>
    <dgm:pt modelId="{A05C13EC-6DF4-714A-B921-40B19E31FCEA}">
      <dgm:prSet phldrT="[Texto]"/>
      <dgm:spPr/>
      <dgm:t>
        <a:bodyPr/>
        <a:lstStyle/>
        <a:p>
          <a:r>
            <a:rPr lang="es-ES" dirty="0"/>
            <a:t>CONTESTACIÓN</a:t>
          </a:r>
        </a:p>
      </dgm:t>
    </dgm:pt>
    <dgm:pt modelId="{584CC4DC-F191-CF43-84E3-7FE7E027DE75}" type="parTrans" cxnId="{5C6A7326-AB83-E947-96CC-956301DC9780}">
      <dgm:prSet/>
      <dgm:spPr/>
      <dgm:t>
        <a:bodyPr/>
        <a:lstStyle/>
        <a:p>
          <a:endParaRPr lang="es-ES"/>
        </a:p>
      </dgm:t>
    </dgm:pt>
    <dgm:pt modelId="{E7D2D31E-3435-0249-B100-4F047007968A}" type="sibTrans" cxnId="{5C6A7326-AB83-E947-96CC-956301DC9780}">
      <dgm:prSet/>
      <dgm:spPr/>
      <dgm:t>
        <a:bodyPr/>
        <a:lstStyle/>
        <a:p>
          <a:endParaRPr lang="es-ES"/>
        </a:p>
      </dgm:t>
    </dgm:pt>
    <dgm:pt modelId="{820D826A-E710-3945-8FCA-3BE2E77CAC52}">
      <dgm:prSet phldrT="[Texto]"/>
      <dgm:spPr/>
      <dgm:t>
        <a:bodyPr/>
        <a:lstStyle/>
        <a:p>
          <a:r>
            <a:rPr lang="es-ES" dirty="0"/>
            <a:t>:EXCEPCIONES  PREVIAS/PROCESALES</a:t>
          </a:r>
        </a:p>
      </dgm:t>
    </dgm:pt>
    <dgm:pt modelId="{4988BE16-9B4D-F641-B25A-55BEBF5C45D0}" type="parTrans" cxnId="{648ACB24-3108-DD44-8F27-0A1D85A547CB}">
      <dgm:prSet/>
      <dgm:spPr/>
      <dgm:t>
        <a:bodyPr/>
        <a:lstStyle/>
        <a:p>
          <a:endParaRPr lang="es-ES"/>
        </a:p>
      </dgm:t>
    </dgm:pt>
    <dgm:pt modelId="{19888538-122E-E54C-91AF-A08E8A11C697}" type="sibTrans" cxnId="{648ACB24-3108-DD44-8F27-0A1D85A547CB}">
      <dgm:prSet/>
      <dgm:spPr/>
      <dgm:t>
        <a:bodyPr/>
        <a:lstStyle/>
        <a:p>
          <a:endParaRPr lang="es-ES"/>
        </a:p>
      </dgm:t>
    </dgm:pt>
    <dgm:pt modelId="{F21A9F0E-936D-9D4E-9C27-D4B591CB5676}">
      <dgm:prSet phldrT="[Texto]"/>
      <dgm:spPr/>
      <dgm:t>
        <a:bodyPr/>
        <a:lstStyle/>
        <a:p>
          <a:endParaRPr lang="es-ES" dirty="0"/>
        </a:p>
      </dgm:t>
    </dgm:pt>
    <dgm:pt modelId="{D1BB7EE9-8B2E-B249-863F-43E0D5DFC0DE}" type="parTrans" cxnId="{339B5C41-4BD7-8940-82E6-470E9B307E4D}">
      <dgm:prSet/>
      <dgm:spPr/>
      <dgm:t>
        <a:bodyPr/>
        <a:lstStyle/>
        <a:p>
          <a:endParaRPr lang="es-ES"/>
        </a:p>
      </dgm:t>
    </dgm:pt>
    <dgm:pt modelId="{5985EE1B-E08B-9C4E-8CE5-F41C1ADFFDF9}" type="sibTrans" cxnId="{339B5C41-4BD7-8940-82E6-470E9B307E4D}">
      <dgm:prSet/>
      <dgm:spPr/>
      <dgm:t>
        <a:bodyPr/>
        <a:lstStyle/>
        <a:p>
          <a:endParaRPr lang="es-ES"/>
        </a:p>
      </dgm:t>
    </dgm:pt>
    <dgm:pt modelId="{E2D8A0A6-1B5E-D149-B9AD-14B9DAA2FEB5}">
      <dgm:prSet phldrT="[Texto]"/>
      <dgm:spPr/>
      <dgm:t>
        <a:bodyPr/>
        <a:lstStyle/>
        <a:p>
          <a:endParaRPr lang="es-ES" dirty="0"/>
        </a:p>
      </dgm:t>
    </dgm:pt>
    <dgm:pt modelId="{224F5397-E741-0842-86C3-A6EE97A061AC}" type="parTrans" cxnId="{35F2D9DA-86A6-8C4E-8358-A754BDA00070}">
      <dgm:prSet/>
      <dgm:spPr/>
      <dgm:t>
        <a:bodyPr/>
        <a:lstStyle/>
        <a:p>
          <a:endParaRPr lang="es-ES"/>
        </a:p>
      </dgm:t>
    </dgm:pt>
    <dgm:pt modelId="{32B078B9-D1E9-3743-830C-E3B6CEAE5C6D}" type="sibTrans" cxnId="{35F2D9DA-86A6-8C4E-8358-A754BDA00070}">
      <dgm:prSet/>
      <dgm:spPr/>
      <dgm:t>
        <a:bodyPr/>
        <a:lstStyle/>
        <a:p>
          <a:endParaRPr lang="es-ES"/>
        </a:p>
      </dgm:t>
    </dgm:pt>
    <dgm:pt modelId="{DB08BD7A-311C-AA46-AA50-F7CD0AD65C9B}">
      <dgm:prSet phldrT="[Texto]"/>
      <dgm:spPr/>
      <dgm:t>
        <a:bodyPr/>
        <a:lstStyle/>
        <a:p>
          <a:endParaRPr lang="es-ES" dirty="0"/>
        </a:p>
      </dgm:t>
    </dgm:pt>
    <dgm:pt modelId="{03A3C92E-6D94-854C-9F86-89394C2E3BCD}" type="parTrans" cxnId="{4AF629F7-F425-544B-8B3C-E33B2A1BB63A}">
      <dgm:prSet/>
      <dgm:spPr/>
      <dgm:t>
        <a:bodyPr/>
        <a:lstStyle/>
        <a:p>
          <a:endParaRPr lang="es-ES"/>
        </a:p>
      </dgm:t>
    </dgm:pt>
    <dgm:pt modelId="{8504757E-46E8-AF4B-BD0D-FD5BA0529C85}" type="sibTrans" cxnId="{4AF629F7-F425-544B-8B3C-E33B2A1BB63A}">
      <dgm:prSet/>
      <dgm:spPr/>
      <dgm:t>
        <a:bodyPr/>
        <a:lstStyle/>
        <a:p>
          <a:endParaRPr lang="es-ES"/>
        </a:p>
      </dgm:t>
    </dgm:pt>
    <dgm:pt modelId="{CC6A9FA3-5F36-D64A-ADF0-5ACC4427BA24}">
      <dgm:prSet phldrT="[Texto]"/>
      <dgm:spPr/>
      <dgm:t>
        <a:bodyPr/>
        <a:lstStyle/>
        <a:p>
          <a:r>
            <a:rPr lang="es-ES" dirty="0"/>
            <a:t>AUDIENCIA DE JUICIO O VISTA DE CAUSA</a:t>
          </a:r>
        </a:p>
      </dgm:t>
    </dgm:pt>
    <dgm:pt modelId="{BCD23C19-4949-D840-8B77-8BA85D9B6639}" type="parTrans" cxnId="{4B205F3D-A418-2B4F-89B1-BEC451DE043A}">
      <dgm:prSet/>
      <dgm:spPr/>
      <dgm:t>
        <a:bodyPr/>
        <a:lstStyle/>
        <a:p>
          <a:endParaRPr lang="es-ES"/>
        </a:p>
      </dgm:t>
    </dgm:pt>
    <dgm:pt modelId="{639113AB-0D3C-3742-AC04-EEAFD6D8CAAB}" type="sibTrans" cxnId="{4B205F3D-A418-2B4F-89B1-BEC451DE043A}">
      <dgm:prSet/>
      <dgm:spPr/>
      <dgm:t>
        <a:bodyPr/>
        <a:lstStyle/>
        <a:p>
          <a:endParaRPr lang="es-ES"/>
        </a:p>
      </dgm:t>
    </dgm:pt>
    <dgm:pt modelId="{601E5F39-255A-6F44-83B8-F6736222AAA5}">
      <dgm:prSet phldrT="[Texto]"/>
      <dgm:spPr/>
      <dgm:t>
        <a:bodyPr/>
        <a:lstStyle/>
        <a:p>
          <a:r>
            <a:rPr lang="es-ES" dirty="0"/>
            <a:t>SENTENCIA</a:t>
          </a:r>
        </a:p>
      </dgm:t>
    </dgm:pt>
    <dgm:pt modelId="{99A3979E-154A-7549-9C2D-77626D479A1F}" type="parTrans" cxnId="{7D1B14A7-1ED8-1F4B-BEAA-083A8426CA52}">
      <dgm:prSet/>
      <dgm:spPr/>
      <dgm:t>
        <a:bodyPr/>
        <a:lstStyle/>
        <a:p>
          <a:endParaRPr lang="es-ES"/>
        </a:p>
      </dgm:t>
    </dgm:pt>
    <dgm:pt modelId="{242805CB-81FE-DE49-9DDD-7E43B6955D29}" type="sibTrans" cxnId="{7D1B14A7-1ED8-1F4B-BEAA-083A8426CA52}">
      <dgm:prSet/>
      <dgm:spPr/>
      <dgm:t>
        <a:bodyPr/>
        <a:lstStyle/>
        <a:p>
          <a:endParaRPr lang="es-ES"/>
        </a:p>
      </dgm:t>
    </dgm:pt>
    <dgm:pt modelId="{D1320B19-E268-7842-9BED-23BA98E7049C}">
      <dgm:prSet phldrT="[Texto]"/>
      <dgm:spPr/>
      <dgm:t>
        <a:bodyPr/>
        <a:lstStyle/>
        <a:p>
          <a:endParaRPr lang="es-ES" dirty="0"/>
        </a:p>
      </dgm:t>
    </dgm:pt>
    <dgm:pt modelId="{D2188497-2B22-B94A-8171-90CFCF613B39}" type="parTrans" cxnId="{157FA6B1-4BAF-4A47-8026-BB86FA6881D1}">
      <dgm:prSet/>
      <dgm:spPr/>
      <dgm:t>
        <a:bodyPr/>
        <a:lstStyle/>
        <a:p>
          <a:endParaRPr lang="es-ES"/>
        </a:p>
      </dgm:t>
    </dgm:pt>
    <dgm:pt modelId="{BAD154E5-5FA6-5E42-AAB7-CA75B77910DD}" type="sibTrans" cxnId="{157FA6B1-4BAF-4A47-8026-BB86FA6881D1}">
      <dgm:prSet/>
      <dgm:spPr/>
      <dgm:t>
        <a:bodyPr/>
        <a:lstStyle/>
        <a:p>
          <a:endParaRPr lang="es-ES"/>
        </a:p>
      </dgm:t>
    </dgm:pt>
    <dgm:pt modelId="{9BCBE13D-6645-7A4D-AE31-1A2570D83D07}">
      <dgm:prSet phldrT="[Texto]"/>
      <dgm:spPr/>
      <dgm:t>
        <a:bodyPr/>
        <a:lstStyle/>
        <a:p>
          <a:endParaRPr lang="es-ES" dirty="0"/>
        </a:p>
      </dgm:t>
    </dgm:pt>
    <dgm:pt modelId="{FC8A09BB-BE5F-3B41-9019-127D79B43A03}" type="parTrans" cxnId="{AE45AC1F-0ACD-484B-9853-6752E2663158}">
      <dgm:prSet/>
      <dgm:spPr/>
      <dgm:t>
        <a:bodyPr/>
        <a:lstStyle/>
        <a:p>
          <a:endParaRPr lang="es-ES"/>
        </a:p>
      </dgm:t>
    </dgm:pt>
    <dgm:pt modelId="{554E2807-7478-4844-B4C3-0CE15EE7AF51}" type="sibTrans" cxnId="{AE45AC1F-0ACD-484B-9853-6752E2663158}">
      <dgm:prSet/>
      <dgm:spPr/>
      <dgm:t>
        <a:bodyPr/>
        <a:lstStyle/>
        <a:p>
          <a:endParaRPr lang="es-ES"/>
        </a:p>
      </dgm:t>
    </dgm:pt>
    <dgm:pt modelId="{449EDC3E-4AA3-A042-9E0D-DAA388A0658D}">
      <dgm:prSet phldrT="[Texto]"/>
      <dgm:spPr/>
      <dgm:t>
        <a:bodyPr/>
        <a:lstStyle/>
        <a:p>
          <a:endParaRPr lang="es-ES" dirty="0"/>
        </a:p>
      </dgm:t>
    </dgm:pt>
    <dgm:pt modelId="{5A02DF83-2DF6-C34D-8428-770ABC28E023}" type="parTrans" cxnId="{DDECB81C-A1FB-0847-9514-CFE3D3DB81BE}">
      <dgm:prSet/>
      <dgm:spPr/>
      <dgm:t>
        <a:bodyPr/>
        <a:lstStyle/>
        <a:p>
          <a:endParaRPr lang="es-ES"/>
        </a:p>
      </dgm:t>
    </dgm:pt>
    <dgm:pt modelId="{D3539F81-52BB-D942-915F-68275725D46B}" type="sibTrans" cxnId="{DDECB81C-A1FB-0847-9514-CFE3D3DB81BE}">
      <dgm:prSet/>
      <dgm:spPr/>
      <dgm:t>
        <a:bodyPr/>
        <a:lstStyle/>
        <a:p>
          <a:endParaRPr lang="es-ES"/>
        </a:p>
      </dgm:t>
    </dgm:pt>
    <dgm:pt modelId="{B16FC757-32C1-6A42-B1CA-96D702DF02C5}">
      <dgm:prSet phldrT="[Texto]"/>
      <dgm:spPr/>
      <dgm:t>
        <a:bodyPr/>
        <a:lstStyle/>
        <a:p>
          <a:endParaRPr lang="es-ES" dirty="0"/>
        </a:p>
      </dgm:t>
    </dgm:pt>
    <dgm:pt modelId="{B5152A00-6BC9-984A-9181-65F1D93F9223}" type="parTrans" cxnId="{66E96FD5-2FC7-864D-9CF0-490E765489C9}">
      <dgm:prSet/>
      <dgm:spPr/>
      <dgm:t>
        <a:bodyPr/>
        <a:lstStyle/>
        <a:p>
          <a:endParaRPr lang="es-ES"/>
        </a:p>
      </dgm:t>
    </dgm:pt>
    <dgm:pt modelId="{25ED02CE-DB0A-D54F-95E2-F3038AF7E0B9}" type="sibTrans" cxnId="{66E96FD5-2FC7-864D-9CF0-490E765489C9}">
      <dgm:prSet/>
      <dgm:spPr/>
      <dgm:t>
        <a:bodyPr/>
        <a:lstStyle/>
        <a:p>
          <a:endParaRPr lang="es-ES"/>
        </a:p>
      </dgm:t>
    </dgm:pt>
    <dgm:pt modelId="{6295E538-0EE3-6E40-85D9-EAB23F9F3285}">
      <dgm:prSet phldrT="[Texto]"/>
      <dgm:spPr/>
      <dgm:t>
        <a:bodyPr/>
        <a:lstStyle/>
        <a:p>
          <a:endParaRPr lang="es-ES" dirty="0"/>
        </a:p>
      </dgm:t>
    </dgm:pt>
    <dgm:pt modelId="{6AE56F34-38A9-394B-BC04-E07E91CD30A1}" type="parTrans" cxnId="{CEE05FE6-5C8C-6449-BA7A-A3441C1C1CE8}">
      <dgm:prSet/>
      <dgm:spPr/>
      <dgm:t>
        <a:bodyPr/>
        <a:lstStyle/>
        <a:p>
          <a:endParaRPr lang="es-ES"/>
        </a:p>
      </dgm:t>
    </dgm:pt>
    <dgm:pt modelId="{429368D7-5831-FF4D-9182-A5AEA4552330}" type="sibTrans" cxnId="{CEE05FE6-5C8C-6449-BA7A-A3441C1C1CE8}">
      <dgm:prSet/>
      <dgm:spPr/>
      <dgm:t>
        <a:bodyPr/>
        <a:lstStyle/>
        <a:p>
          <a:endParaRPr lang="es-ES"/>
        </a:p>
      </dgm:t>
    </dgm:pt>
    <dgm:pt modelId="{810E30CF-56CE-EB46-93BF-8E4A4B03F8F3}">
      <dgm:prSet phldrT="[Texto]"/>
      <dgm:spPr/>
      <dgm:t>
        <a:bodyPr/>
        <a:lstStyle/>
        <a:p>
          <a:r>
            <a:rPr lang="es-ES" dirty="0"/>
            <a:t>               </a:t>
          </a:r>
        </a:p>
      </dgm:t>
    </dgm:pt>
    <dgm:pt modelId="{6D4E6471-E9BF-BB41-863E-159CD4BEEDAB}" type="parTrans" cxnId="{D4768C6F-1955-3D4B-A828-AC621714DF29}">
      <dgm:prSet/>
      <dgm:spPr/>
      <dgm:t>
        <a:bodyPr/>
        <a:lstStyle/>
        <a:p>
          <a:endParaRPr lang="es-ES"/>
        </a:p>
      </dgm:t>
    </dgm:pt>
    <dgm:pt modelId="{12F54865-FD00-F642-9061-C0C7067658BD}" type="sibTrans" cxnId="{D4768C6F-1955-3D4B-A828-AC621714DF29}">
      <dgm:prSet/>
      <dgm:spPr/>
      <dgm:t>
        <a:bodyPr/>
        <a:lstStyle/>
        <a:p>
          <a:endParaRPr lang="es-ES"/>
        </a:p>
      </dgm:t>
    </dgm:pt>
    <dgm:pt modelId="{27AE6F8D-18D4-BB4D-A4E7-26FB488EE980}">
      <dgm:prSet phldrT="[Texto]"/>
      <dgm:spPr/>
      <dgm:t>
        <a:bodyPr/>
        <a:lstStyle/>
        <a:p>
          <a:r>
            <a:rPr lang="es-ES" dirty="0"/>
            <a:t>              RECONVENCION </a:t>
          </a:r>
        </a:p>
      </dgm:t>
    </dgm:pt>
    <dgm:pt modelId="{00498470-9D16-904F-A5A4-ADC6BE0014A9}" type="parTrans" cxnId="{B45FB03E-64E7-4145-96E5-57CCB57E3681}">
      <dgm:prSet/>
      <dgm:spPr/>
      <dgm:t>
        <a:bodyPr/>
        <a:lstStyle/>
        <a:p>
          <a:endParaRPr lang="es-ES"/>
        </a:p>
      </dgm:t>
    </dgm:pt>
    <dgm:pt modelId="{8634F8BA-26B5-3848-AAD5-C202037147CA}" type="sibTrans" cxnId="{B45FB03E-64E7-4145-96E5-57CCB57E3681}">
      <dgm:prSet/>
      <dgm:spPr/>
      <dgm:t>
        <a:bodyPr/>
        <a:lstStyle/>
        <a:p>
          <a:endParaRPr lang="es-ES"/>
        </a:p>
      </dgm:t>
    </dgm:pt>
    <dgm:pt modelId="{58F013F9-84E3-AD43-8B5E-38A188066E99}">
      <dgm:prSet phldrT="[Texto]"/>
      <dgm:spPr/>
      <dgm:t>
        <a:bodyPr/>
        <a:lstStyle/>
        <a:p>
          <a:endParaRPr lang="es-ES" dirty="0"/>
        </a:p>
      </dgm:t>
    </dgm:pt>
    <dgm:pt modelId="{07A9F5AC-451A-D44A-87FB-81F20543E92B}" type="parTrans" cxnId="{16BD8E3F-8013-A940-89C1-586B3480A6D2}">
      <dgm:prSet/>
      <dgm:spPr/>
      <dgm:t>
        <a:bodyPr/>
        <a:lstStyle/>
        <a:p>
          <a:endParaRPr lang="es-ES"/>
        </a:p>
      </dgm:t>
    </dgm:pt>
    <dgm:pt modelId="{CDF7B9FB-D759-2945-87CB-73FDBF5AB1F0}" type="sibTrans" cxnId="{16BD8E3F-8013-A940-89C1-586B3480A6D2}">
      <dgm:prSet/>
      <dgm:spPr/>
      <dgm:t>
        <a:bodyPr/>
        <a:lstStyle/>
        <a:p>
          <a:endParaRPr lang="es-ES"/>
        </a:p>
      </dgm:t>
    </dgm:pt>
    <dgm:pt modelId="{3BD23AD9-BCE6-FB42-B7D2-AADC4CBF23D1}" type="pres">
      <dgm:prSet presAssocID="{702323A4-8F14-864F-B6B6-29615D029580}" presName="linearFlow" presStyleCnt="0">
        <dgm:presLayoutVars>
          <dgm:dir/>
          <dgm:animLvl val="lvl"/>
          <dgm:resizeHandles val="exact"/>
        </dgm:presLayoutVars>
      </dgm:prSet>
      <dgm:spPr/>
    </dgm:pt>
    <dgm:pt modelId="{38F0FF86-9E25-1345-B6FD-D96A57671A15}" type="pres">
      <dgm:prSet presAssocID="{06267A0F-6490-BC40-A315-43D9BB86F551}" presName="composite" presStyleCnt="0"/>
      <dgm:spPr/>
    </dgm:pt>
    <dgm:pt modelId="{C4C2C1E2-A62A-5345-A480-1EE49FAD4279}" type="pres">
      <dgm:prSet presAssocID="{06267A0F-6490-BC40-A315-43D9BB86F551}" presName="parTx" presStyleLbl="node1" presStyleIdx="0" presStyleCnt="3">
        <dgm:presLayoutVars>
          <dgm:chMax val="0"/>
          <dgm:chPref val="0"/>
          <dgm:bulletEnabled val="1"/>
        </dgm:presLayoutVars>
      </dgm:prSet>
      <dgm:spPr/>
    </dgm:pt>
    <dgm:pt modelId="{2A23F742-7875-F945-BBBE-2AE12F6048BD}" type="pres">
      <dgm:prSet presAssocID="{06267A0F-6490-BC40-A315-43D9BB86F551}" presName="parSh" presStyleLbl="node1" presStyleIdx="0" presStyleCnt="3" custScaleX="138700" custScaleY="340954" custLinFactY="-44452" custLinFactNeighborX="-121" custLinFactNeighborY="-100000"/>
      <dgm:spPr/>
    </dgm:pt>
    <dgm:pt modelId="{9ADC71F6-4E37-4148-BFD4-D7AF8E3BC7FD}" type="pres">
      <dgm:prSet presAssocID="{06267A0F-6490-BC40-A315-43D9BB86F551}" presName="desTx" presStyleLbl="fgAcc1" presStyleIdx="0" presStyleCnt="3" custScaleX="91234" custScaleY="92218" custLinFactNeighborX="-28518" custLinFactNeighborY="-24691">
        <dgm:presLayoutVars>
          <dgm:bulletEnabled val="1"/>
        </dgm:presLayoutVars>
      </dgm:prSet>
      <dgm:spPr/>
    </dgm:pt>
    <dgm:pt modelId="{C81677AB-2D1C-0E4E-9C69-3FEA88372915}" type="pres">
      <dgm:prSet presAssocID="{1815B039-9129-524A-9BD2-5D9A95FB029D}" presName="sibTrans" presStyleLbl="sibTrans2D1" presStyleIdx="0" presStyleCnt="2"/>
      <dgm:spPr/>
    </dgm:pt>
    <dgm:pt modelId="{44CBF290-1DBD-FF4D-9624-B92128F005DB}" type="pres">
      <dgm:prSet presAssocID="{1815B039-9129-524A-9BD2-5D9A95FB029D}" presName="connTx" presStyleLbl="sibTrans2D1" presStyleIdx="0" presStyleCnt="2"/>
      <dgm:spPr/>
    </dgm:pt>
    <dgm:pt modelId="{153394B9-55C9-5646-B549-EAE85127038B}" type="pres">
      <dgm:prSet presAssocID="{DA7B79A8-48F2-BF4E-86D1-5EAB139CF979}" presName="composite" presStyleCnt="0"/>
      <dgm:spPr/>
    </dgm:pt>
    <dgm:pt modelId="{BE4C6E9E-DDE0-524C-8774-16EA165EDE86}" type="pres">
      <dgm:prSet presAssocID="{DA7B79A8-48F2-BF4E-86D1-5EAB139CF979}" presName="parTx" presStyleLbl="node1" presStyleIdx="0" presStyleCnt="3">
        <dgm:presLayoutVars>
          <dgm:chMax val="0"/>
          <dgm:chPref val="0"/>
          <dgm:bulletEnabled val="1"/>
        </dgm:presLayoutVars>
      </dgm:prSet>
      <dgm:spPr/>
    </dgm:pt>
    <dgm:pt modelId="{86B8240F-483B-6540-ACB0-8B46C01F37D3}" type="pres">
      <dgm:prSet presAssocID="{DA7B79A8-48F2-BF4E-86D1-5EAB139CF979}" presName="parSh" presStyleLbl="node1" presStyleIdx="1" presStyleCnt="3" custScaleX="122218" custScaleY="323383" custLinFactY="-16394" custLinFactNeighborX="-8329" custLinFactNeighborY="-100000"/>
      <dgm:spPr/>
    </dgm:pt>
    <dgm:pt modelId="{11F826F5-2249-1742-B364-E898F13908A3}" type="pres">
      <dgm:prSet presAssocID="{DA7B79A8-48F2-BF4E-86D1-5EAB139CF979}" presName="desTx" presStyleLbl="fgAcc1" presStyleIdx="1" presStyleCnt="3" custScaleX="114679" custScaleY="100000" custLinFactNeighborX="-26208" custLinFactNeighborY="-35083">
        <dgm:presLayoutVars>
          <dgm:bulletEnabled val="1"/>
        </dgm:presLayoutVars>
      </dgm:prSet>
      <dgm:spPr/>
    </dgm:pt>
    <dgm:pt modelId="{BBF82B96-FBB8-8446-BF4B-8E1CB64D7901}" type="pres">
      <dgm:prSet presAssocID="{7A452D3E-E1F8-D643-A325-4FFE96F4686F}" presName="sibTrans" presStyleLbl="sibTrans2D1" presStyleIdx="1" presStyleCnt="2"/>
      <dgm:spPr/>
    </dgm:pt>
    <dgm:pt modelId="{3CF3CE30-E421-4F49-8E3B-DA5264199279}" type="pres">
      <dgm:prSet presAssocID="{7A452D3E-E1F8-D643-A325-4FFE96F4686F}" presName="connTx" presStyleLbl="sibTrans2D1" presStyleIdx="1" presStyleCnt="2"/>
      <dgm:spPr/>
    </dgm:pt>
    <dgm:pt modelId="{4FB91B8D-A0E4-3D49-9339-01B1C1BDA649}" type="pres">
      <dgm:prSet presAssocID="{73326C9E-3C27-4A48-A790-CB2B7D94EE3D}" presName="composite" presStyleCnt="0"/>
      <dgm:spPr/>
    </dgm:pt>
    <dgm:pt modelId="{61424972-1ECE-8C4A-8717-6CCABD100200}" type="pres">
      <dgm:prSet presAssocID="{73326C9E-3C27-4A48-A790-CB2B7D94EE3D}" presName="parTx" presStyleLbl="node1" presStyleIdx="1" presStyleCnt="3">
        <dgm:presLayoutVars>
          <dgm:chMax val="0"/>
          <dgm:chPref val="0"/>
          <dgm:bulletEnabled val="1"/>
        </dgm:presLayoutVars>
      </dgm:prSet>
      <dgm:spPr/>
    </dgm:pt>
    <dgm:pt modelId="{633B73F5-2484-7F48-978D-FBEAA8CB8A1D}" type="pres">
      <dgm:prSet presAssocID="{73326C9E-3C27-4A48-A790-CB2B7D94EE3D}" presName="parSh" presStyleLbl="node1" presStyleIdx="2" presStyleCnt="3" custScaleX="126048" custScaleY="387147" custLinFactNeighborX="-12906" custLinFactNeighborY="-99456"/>
      <dgm:spPr/>
    </dgm:pt>
    <dgm:pt modelId="{168D1E69-7937-EC40-AC70-F1D88E6C665F}" type="pres">
      <dgm:prSet presAssocID="{73326C9E-3C27-4A48-A790-CB2B7D94EE3D}" presName="desTx" presStyleLbl="fgAcc1" presStyleIdx="2" presStyleCnt="3" custScaleX="110357" custScaleY="100000" custLinFactNeighborX="-34118" custLinFactNeighborY="-39738">
        <dgm:presLayoutVars>
          <dgm:bulletEnabled val="1"/>
        </dgm:presLayoutVars>
      </dgm:prSet>
      <dgm:spPr/>
    </dgm:pt>
  </dgm:ptLst>
  <dgm:cxnLst>
    <dgm:cxn modelId="{DDECB81C-A1FB-0847-9514-CFE3D3DB81BE}" srcId="{DA7B79A8-48F2-BF4E-86D1-5EAB139CF979}" destId="{449EDC3E-4AA3-A042-9E0D-DAA388A0658D}" srcOrd="1" destOrd="0" parTransId="{5A02DF83-2DF6-C34D-8428-770ABC28E023}" sibTransId="{D3539F81-52BB-D942-915F-68275725D46B}"/>
    <dgm:cxn modelId="{AE45AC1F-0ACD-484B-9853-6752E2663158}" srcId="{DA7B79A8-48F2-BF4E-86D1-5EAB139CF979}" destId="{9BCBE13D-6645-7A4D-AE31-1A2570D83D07}" srcOrd="4" destOrd="0" parTransId="{FC8A09BB-BE5F-3B41-9019-127D79B43A03}" sibTransId="{554E2807-7478-4844-B4C3-0CE15EE7AF51}"/>
    <dgm:cxn modelId="{648ACB24-3108-DD44-8F27-0A1D85A547CB}" srcId="{06267A0F-6490-BC40-A315-43D9BB86F551}" destId="{820D826A-E710-3945-8FCA-3BE2E77CAC52}" srcOrd="6" destOrd="0" parTransId="{4988BE16-9B4D-F641-B25A-55BEBF5C45D0}" sibTransId="{19888538-122E-E54C-91AF-A08E8A11C697}"/>
    <dgm:cxn modelId="{5C6A7326-AB83-E947-96CC-956301DC9780}" srcId="{06267A0F-6490-BC40-A315-43D9BB86F551}" destId="{A05C13EC-6DF4-714A-B921-40B19E31FCEA}" srcOrd="2" destOrd="0" parTransId="{584CC4DC-F191-CF43-84E3-7FE7E027DE75}" sibTransId="{E7D2D31E-3435-0249-B100-4F047007968A}"/>
    <dgm:cxn modelId="{23DE8A31-2276-0A45-987F-E63EC5D59F41}" type="presOf" srcId="{27AE6F8D-18D4-BB4D-A4E7-26FB488EE980}" destId="{9ADC71F6-4E37-4148-BFD4-D7AF8E3BC7FD}" srcOrd="0" destOrd="8" presId="urn:microsoft.com/office/officeart/2005/8/layout/process3"/>
    <dgm:cxn modelId="{C4E2403A-38E0-B947-B333-CED37B4F45E9}" type="presOf" srcId="{73326C9E-3C27-4A48-A790-CB2B7D94EE3D}" destId="{633B73F5-2484-7F48-978D-FBEAA8CB8A1D}" srcOrd="1" destOrd="0" presId="urn:microsoft.com/office/officeart/2005/8/layout/process3"/>
    <dgm:cxn modelId="{B638CD3A-F4D1-4544-8DEA-0DE918C4BCDB}" type="presOf" srcId="{820D826A-E710-3945-8FCA-3BE2E77CAC52}" destId="{9ADC71F6-4E37-4148-BFD4-D7AF8E3BC7FD}" srcOrd="0" destOrd="6" presId="urn:microsoft.com/office/officeart/2005/8/layout/process3"/>
    <dgm:cxn modelId="{4B205F3D-A418-2B4F-89B1-BEC451DE043A}" srcId="{DA7B79A8-48F2-BF4E-86D1-5EAB139CF979}" destId="{CC6A9FA3-5F36-D64A-ADF0-5ACC4427BA24}" srcOrd="5" destOrd="0" parTransId="{BCD23C19-4949-D840-8B77-8BA85D9B6639}" sibTransId="{639113AB-0D3C-3742-AC04-EEAFD6D8CAAB}"/>
    <dgm:cxn modelId="{B45FB03E-64E7-4145-96E5-57CCB57E3681}" srcId="{06267A0F-6490-BC40-A315-43D9BB86F551}" destId="{27AE6F8D-18D4-BB4D-A4E7-26FB488EE980}" srcOrd="8" destOrd="0" parTransId="{00498470-9D16-904F-A5A4-ADC6BE0014A9}" sibTransId="{8634F8BA-26B5-3848-AAD5-C202037147CA}"/>
    <dgm:cxn modelId="{16BD8E3F-8013-A940-89C1-586B3480A6D2}" srcId="{06267A0F-6490-BC40-A315-43D9BB86F551}" destId="{58F013F9-84E3-AD43-8B5E-38A188066E99}" srcOrd="5" destOrd="0" parTransId="{07A9F5AC-451A-D44A-87FB-81F20543E92B}" sibTransId="{CDF7B9FB-D759-2945-87CB-73FDBF5AB1F0}"/>
    <dgm:cxn modelId="{339B5C41-4BD7-8940-82E6-470E9B307E4D}" srcId="{06267A0F-6490-BC40-A315-43D9BB86F551}" destId="{F21A9F0E-936D-9D4E-9C27-D4B591CB5676}" srcOrd="3" destOrd="0" parTransId="{D1BB7EE9-8B2E-B249-863F-43E0D5DFC0DE}" sibTransId="{5985EE1B-E08B-9C4E-8CE5-F41C1ADFFDF9}"/>
    <dgm:cxn modelId="{D28B6443-F8B8-1042-A957-D72E7A5CB48B}" srcId="{702323A4-8F14-864F-B6B6-29615D029580}" destId="{DA7B79A8-48F2-BF4E-86D1-5EAB139CF979}" srcOrd="1" destOrd="0" parTransId="{CFD655C9-A88C-EF4A-8C09-F124288D7BDB}" sibTransId="{7A452D3E-E1F8-D643-A325-4FFE96F4686F}"/>
    <dgm:cxn modelId="{F19E1053-2349-D849-954F-46B798BD3A1F}" type="presOf" srcId="{D1320B19-E268-7842-9BED-23BA98E7049C}" destId="{168D1E69-7937-EC40-AC70-F1D88E6C665F}" srcOrd="0" destOrd="1" presId="urn:microsoft.com/office/officeart/2005/8/layout/process3"/>
    <dgm:cxn modelId="{2C14BE5C-401E-1244-B2C5-214D21F80181}" type="presOf" srcId="{DB08BD7A-311C-AA46-AA50-F7CD0AD65C9B}" destId="{9ADC71F6-4E37-4148-BFD4-D7AF8E3BC7FD}" srcOrd="0" destOrd="1" presId="urn:microsoft.com/office/officeart/2005/8/layout/process3"/>
    <dgm:cxn modelId="{5069FB68-8437-3342-9F79-3931FADEF790}" type="presOf" srcId="{06267A0F-6490-BC40-A315-43D9BB86F551}" destId="{2A23F742-7875-F945-BBBE-2AE12F6048BD}" srcOrd="1" destOrd="0" presId="urn:microsoft.com/office/officeart/2005/8/layout/process3"/>
    <dgm:cxn modelId="{672F3269-B0AB-BF49-B0B5-80607A1D0D22}" srcId="{702323A4-8F14-864F-B6B6-29615D029580}" destId="{06267A0F-6490-BC40-A315-43D9BB86F551}" srcOrd="0" destOrd="0" parTransId="{9D6ABE4C-3B24-5B45-BB52-A58CBD04151C}" sibTransId="{1815B039-9129-524A-9BD2-5D9A95FB029D}"/>
    <dgm:cxn modelId="{94CBB56D-FF0A-AB49-92BB-0CEEBFDF1F8F}" type="presOf" srcId="{449EDC3E-4AA3-A042-9E0D-DAA388A0658D}" destId="{11F826F5-2249-1742-B364-E898F13908A3}" srcOrd="0" destOrd="1" presId="urn:microsoft.com/office/officeart/2005/8/layout/process3"/>
    <dgm:cxn modelId="{D4768C6F-1955-3D4B-A828-AC621714DF29}" srcId="{06267A0F-6490-BC40-A315-43D9BB86F551}" destId="{810E30CF-56CE-EB46-93BF-8E4A4B03F8F3}" srcOrd="7" destOrd="0" parTransId="{6D4E6471-E9BF-BB41-863E-159CD4BEEDAB}" sibTransId="{12F54865-FD00-F642-9061-C0C7067658BD}"/>
    <dgm:cxn modelId="{8DE96877-86A3-D64B-B2C6-C86CB0C98A85}" type="presOf" srcId="{601E5F39-255A-6F44-83B8-F6736222AAA5}" destId="{168D1E69-7937-EC40-AC70-F1D88E6C665F}" srcOrd="0" destOrd="2" presId="urn:microsoft.com/office/officeart/2005/8/layout/process3"/>
    <dgm:cxn modelId="{CCB9AE84-E94D-CF41-9899-860345293907}" type="presOf" srcId="{9B6E2CAE-E969-7143-AFAB-F019842D8AF3}" destId="{11F826F5-2249-1742-B364-E898F13908A3}" srcOrd="0" destOrd="0" presId="urn:microsoft.com/office/officeart/2005/8/layout/process3"/>
    <dgm:cxn modelId="{C2370087-2A89-1B4B-9AD6-A18033CC63B0}" type="presOf" srcId="{CC6A9FA3-5F36-D64A-ADF0-5ACC4427BA24}" destId="{11F826F5-2249-1742-B364-E898F13908A3}" srcOrd="0" destOrd="5" presId="urn:microsoft.com/office/officeart/2005/8/layout/process3"/>
    <dgm:cxn modelId="{F1219D92-4C23-0C44-90AC-6B33641D1068}" type="presOf" srcId="{DA7B79A8-48F2-BF4E-86D1-5EAB139CF979}" destId="{86B8240F-483B-6540-ACB0-8B46C01F37D3}" srcOrd="1" destOrd="0" presId="urn:microsoft.com/office/officeart/2005/8/layout/process3"/>
    <dgm:cxn modelId="{6D0D1495-FB37-DD47-AC6E-A0FF1305C534}" type="presOf" srcId="{DA7B79A8-48F2-BF4E-86D1-5EAB139CF979}" destId="{BE4C6E9E-DDE0-524C-8774-16EA165EDE86}" srcOrd="0" destOrd="0" presId="urn:microsoft.com/office/officeart/2005/8/layout/process3"/>
    <dgm:cxn modelId="{94CDBFA1-F4C2-7B44-9945-57E5E042450B}" type="presOf" srcId="{1815B039-9129-524A-9BD2-5D9A95FB029D}" destId="{44CBF290-1DBD-FF4D-9624-B92128F005DB}" srcOrd="1" destOrd="0" presId="urn:microsoft.com/office/officeart/2005/8/layout/process3"/>
    <dgm:cxn modelId="{7D1B14A7-1ED8-1F4B-BEAA-083A8426CA52}" srcId="{73326C9E-3C27-4A48-A790-CB2B7D94EE3D}" destId="{601E5F39-255A-6F44-83B8-F6736222AAA5}" srcOrd="2" destOrd="0" parTransId="{99A3979E-154A-7549-9C2D-77626D479A1F}" sibTransId="{242805CB-81FE-DE49-9DDD-7E43B6955D29}"/>
    <dgm:cxn modelId="{900B93A9-D6B7-AA46-B328-5CF766B1209D}" type="presOf" srcId="{7A452D3E-E1F8-D643-A325-4FFE96F4686F}" destId="{3CF3CE30-E421-4F49-8E3B-DA5264199279}" srcOrd="1" destOrd="0" presId="urn:microsoft.com/office/officeart/2005/8/layout/process3"/>
    <dgm:cxn modelId="{B0C2EAAF-E354-A148-B12C-43366BD1942B}" type="presOf" srcId="{702323A4-8F14-864F-B6B6-29615D029580}" destId="{3BD23AD9-BCE6-FB42-B7D2-AADC4CBF23D1}" srcOrd="0" destOrd="0" presId="urn:microsoft.com/office/officeart/2005/8/layout/process3"/>
    <dgm:cxn modelId="{157FA6B1-4BAF-4A47-8026-BB86FA6881D1}" srcId="{73326C9E-3C27-4A48-A790-CB2B7D94EE3D}" destId="{D1320B19-E268-7842-9BED-23BA98E7049C}" srcOrd="1" destOrd="0" parTransId="{D2188497-2B22-B94A-8171-90CFCF613B39}" sibTransId="{BAD154E5-5FA6-5E42-AAB7-CA75B77910DD}"/>
    <dgm:cxn modelId="{4BBC35B4-308E-694C-A7D1-D2C1DEC649AE}" type="presOf" srcId="{4388863D-6134-B147-8118-69BCCF97DD8E}" destId="{9ADC71F6-4E37-4148-BFD4-D7AF8E3BC7FD}" srcOrd="0" destOrd="0" presId="urn:microsoft.com/office/officeart/2005/8/layout/process3"/>
    <dgm:cxn modelId="{942636BF-4F7D-F143-8503-DF2F9905C8C5}" type="presOf" srcId="{B16FC757-32C1-6A42-B1CA-96D702DF02C5}" destId="{11F826F5-2249-1742-B364-E898F13908A3}" srcOrd="0" destOrd="2" presId="urn:microsoft.com/office/officeart/2005/8/layout/process3"/>
    <dgm:cxn modelId="{821A39C9-0152-9F45-AED1-768F8FA7EBCB}" type="presOf" srcId="{FFE0FA59-5504-4B4D-9AD2-8150C1F2395A}" destId="{168D1E69-7937-EC40-AC70-F1D88E6C665F}" srcOrd="0" destOrd="0" presId="urn:microsoft.com/office/officeart/2005/8/layout/process3"/>
    <dgm:cxn modelId="{C6CC5CCB-ABDE-C948-B7AA-2688BCBC45CB}" type="presOf" srcId="{810E30CF-56CE-EB46-93BF-8E4A4B03F8F3}" destId="{9ADC71F6-4E37-4148-BFD4-D7AF8E3BC7FD}" srcOrd="0" destOrd="7" presId="urn:microsoft.com/office/officeart/2005/8/layout/process3"/>
    <dgm:cxn modelId="{6579B8CB-D416-834C-967D-78D1107DF84A}" type="presOf" srcId="{58F013F9-84E3-AD43-8B5E-38A188066E99}" destId="{9ADC71F6-4E37-4148-BFD4-D7AF8E3BC7FD}" srcOrd="0" destOrd="5" presId="urn:microsoft.com/office/officeart/2005/8/layout/process3"/>
    <dgm:cxn modelId="{66E96FD5-2FC7-864D-9CF0-490E765489C9}" srcId="{DA7B79A8-48F2-BF4E-86D1-5EAB139CF979}" destId="{B16FC757-32C1-6A42-B1CA-96D702DF02C5}" srcOrd="2" destOrd="0" parTransId="{B5152A00-6BC9-984A-9181-65F1D93F9223}" sibTransId="{25ED02CE-DB0A-D54F-95E2-F3038AF7E0B9}"/>
    <dgm:cxn modelId="{141091D7-A6D7-7545-9DDB-28AD2F157A9E}" type="presOf" srcId="{6295E538-0EE3-6E40-85D9-EAB23F9F3285}" destId="{11F826F5-2249-1742-B364-E898F13908A3}" srcOrd="0" destOrd="3" presId="urn:microsoft.com/office/officeart/2005/8/layout/process3"/>
    <dgm:cxn modelId="{6ED8DAD7-D430-FD49-952C-C14025354140}" type="presOf" srcId="{F21A9F0E-936D-9D4E-9C27-D4B591CB5676}" destId="{9ADC71F6-4E37-4148-BFD4-D7AF8E3BC7FD}" srcOrd="0" destOrd="3" presId="urn:microsoft.com/office/officeart/2005/8/layout/process3"/>
    <dgm:cxn modelId="{35F2D9DA-86A6-8C4E-8358-A754BDA00070}" srcId="{06267A0F-6490-BC40-A315-43D9BB86F551}" destId="{E2D8A0A6-1B5E-D149-B9AD-14B9DAA2FEB5}" srcOrd="4" destOrd="0" parTransId="{224F5397-E741-0842-86C3-A6EE97A061AC}" sibTransId="{32B078B9-D1E9-3743-830C-E3B6CEAE5C6D}"/>
    <dgm:cxn modelId="{1749D5DC-D3D8-7C46-973E-D1B7FE96CBEC}" type="presOf" srcId="{9BCBE13D-6645-7A4D-AE31-1A2570D83D07}" destId="{11F826F5-2249-1742-B364-E898F13908A3}" srcOrd="0" destOrd="4" presId="urn:microsoft.com/office/officeart/2005/8/layout/process3"/>
    <dgm:cxn modelId="{AB2729E1-C186-6342-9534-29A256B4DB0E}" type="presOf" srcId="{06267A0F-6490-BC40-A315-43D9BB86F551}" destId="{C4C2C1E2-A62A-5345-A480-1EE49FAD4279}" srcOrd="0" destOrd="0" presId="urn:microsoft.com/office/officeart/2005/8/layout/process3"/>
    <dgm:cxn modelId="{501833E1-8335-1F4E-ADBF-50B2A402D099}" type="presOf" srcId="{7A452D3E-E1F8-D643-A325-4FFE96F4686F}" destId="{BBF82B96-FBB8-8446-BF4B-8E1CB64D7901}" srcOrd="0" destOrd="0" presId="urn:microsoft.com/office/officeart/2005/8/layout/process3"/>
    <dgm:cxn modelId="{1F78E4E2-8DA9-CD4E-A0E1-E10333A2D355}" srcId="{DA7B79A8-48F2-BF4E-86D1-5EAB139CF979}" destId="{9B6E2CAE-E969-7143-AFAB-F019842D8AF3}" srcOrd="0" destOrd="0" parTransId="{86FA7B67-68FA-6B48-B750-F11DD6AB35BE}" sibTransId="{A4DC642D-7A1C-DF41-B3AC-B0BFA3D3CCCE}"/>
    <dgm:cxn modelId="{09F03AE3-F2E7-814D-9347-255A166306E3}" type="presOf" srcId="{E2D8A0A6-1B5E-D149-B9AD-14B9DAA2FEB5}" destId="{9ADC71F6-4E37-4148-BFD4-D7AF8E3BC7FD}" srcOrd="0" destOrd="4" presId="urn:microsoft.com/office/officeart/2005/8/layout/process3"/>
    <dgm:cxn modelId="{A2F129E4-4C0A-4E41-8F6F-C220B07605E5}" srcId="{06267A0F-6490-BC40-A315-43D9BB86F551}" destId="{4388863D-6134-B147-8118-69BCCF97DD8E}" srcOrd="0" destOrd="0" parTransId="{88DB08B2-0072-6B4D-AA6D-4FCCB62AF987}" sibTransId="{E4818429-4BCF-4942-8488-55ADE94E06B4}"/>
    <dgm:cxn modelId="{CEE05FE6-5C8C-6449-BA7A-A3441C1C1CE8}" srcId="{DA7B79A8-48F2-BF4E-86D1-5EAB139CF979}" destId="{6295E538-0EE3-6E40-85D9-EAB23F9F3285}" srcOrd="3" destOrd="0" parTransId="{6AE56F34-38A9-394B-BC04-E07E91CD30A1}" sibTransId="{429368D7-5831-FF4D-9182-A5AEA4552330}"/>
    <dgm:cxn modelId="{72B28EE6-BD26-A84F-9D30-FDCD8FD7916B}" srcId="{73326C9E-3C27-4A48-A790-CB2B7D94EE3D}" destId="{FFE0FA59-5504-4B4D-9AD2-8150C1F2395A}" srcOrd="0" destOrd="0" parTransId="{0577D7A3-F78B-6648-AF6B-A40564CA713A}" sibTransId="{A730B2C2-B5AE-3346-A0C0-EC42080D4227}"/>
    <dgm:cxn modelId="{AB250FE8-15D1-BD4E-A927-516BC1703B3A}" type="presOf" srcId="{73326C9E-3C27-4A48-A790-CB2B7D94EE3D}" destId="{61424972-1ECE-8C4A-8717-6CCABD100200}" srcOrd="0" destOrd="0" presId="urn:microsoft.com/office/officeart/2005/8/layout/process3"/>
    <dgm:cxn modelId="{526CE8E9-4EED-0B4B-8D4F-1A2744F83A79}" type="presOf" srcId="{A05C13EC-6DF4-714A-B921-40B19E31FCEA}" destId="{9ADC71F6-4E37-4148-BFD4-D7AF8E3BC7FD}" srcOrd="0" destOrd="2" presId="urn:microsoft.com/office/officeart/2005/8/layout/process3"/>
    <dgm:cxn modelId="{4AF629F7-F425-544B-8B3C-E33B2A1BB63A}" srcId="{06267A0F-6490-BC40-A315-43D9BB86F551}" destId="{DB08BD7A-311C-AA46-AA50-F7CD0AD65C9B}" srcOrd="1" destOrd="0" parTransId="{03A3C92E-6D94-854C-9F86-89394C2E3BCD}" sibTransId="{8504757E-46E8-AF4B-BD0D-FD5BA0529C85}"/>
    <dgm:cxn modelId="{FF43E6F7-D4A3-8744-B767-E35958EB393E}" type="presOf" srcId="{1815B039-9129-524A-9BD2-5D9A95FB029D}" destId="{C81677AB-2D1C-0E4E-9C69-3FEA88372915}" srcOrd="0" destOrd="0" presId="urn:microsoft.com/office/officeart/2005/8/layout/process3"/>
    <dgm:cxn modelId="{426290FD-0822-CA4C-B8B6-1F92733FE8A8}" srcId="{702323A4-8F14-864F-B6B6-29615D029580}" destId="{73326C9E-3C27-4A48-A790-CB2B7D94EE3D}" srcOrd="2" destOrd="0" parTransId="{E9D8BF65-6C8D-8443-B81B-75182EA96E0F}" sibTransId="{8D911DEF-87E4-994D-9D6C-086A98321A42}"/>
    <dgm:cxn modelId="{DC0CE41F-F404-D940-A8B7-1062964745B1}" type="presParOf" srcId="{3BD23AD9-BCE6-FB42-B7D2-AADC4CBF23D1}" destId="{38F0FF86-9E25-1345-B6FD-D96A57671A15}" srcOrd="0" destOrd="0" presId="urn:microsoft.com/office/officeart/2005/8/layout/process3"/>
    <dgm:cxn modelId="{E3B7F483-A34E-D143-9DF3-110A9AF5919C}" type="presParOf" srcId="{38F0FF86-9E25-1345-B6FD-D96A57671A15}" destId="{C4C2C1E2-A62A-5345-A480-1EE49FAD4279}" srcOrd="0" destOrd="0" presId="urn:microsoft.com/office/officeart/2005/8/layout/process3"/>
    <dgm:cxn modelId="{CC11A250-E5B1-BF42-B8A7-C1A67740CFCE}" type="presParOf" srcId="{38F0FF86-9E25-1345-B6FD-D96A57671A15}" destId="{2A23F742-7875-F945-BBBE-2AE12F6048BD}" srcOrd="1" destOrd="0" presId="urn:microsoft.com/office/officeart/2005/8/layout/process3"/>
    <dgm:cxn modelId="{CAD2C07A-63F4-AA40-9E55-2A241215200E}" type="presParOf" srcId="{38F0FF86-9E25-1345-B6FD-D96A57671A15}" destId="{9ADC71F6-4E37-4148-BFD4-D7AF8E3BC7FD}" srcOrd="2" destOrd="0" presId="urn:microsoft.com/office/officeart/2005/8/layout/process3"/>
    <dgm:cxn modelId="{15774AA8-B9D8-4740-8F1E-1E7BF6DBF83A}" type="presParOf" srcId="{3BD23AD9-BCE6-FB42-B7D2-AADC4CBF23D1}" destId="{C81677AB-2D1C-0E4E-9C69-3FEA88372915}" srcOrd="1" destOrd="0" presId="urn:microsoft.com/office/officeart/2005/8/layout/process3"/>
    <dgm:cxn modelId="{0627E84E-CB6A-1240-A9E7-8E6FEE719193}" type="presParOf" srcId="{C81677AB-2D1C-0E4E-9C69-3FEA88372915}" destId="{44CBF290-1DBD-FF4D-9624-B92128F005DB}" srcOrd="0" destOrd="0" presId="urn:microsoft.com/office/officeart/2005/8/layout/process3"/>
    <dgm:cxn modelId="{C5878408-2972-9447-AA55-84971B7CA397}" type="presParOf" srcId="{3BD23AD9-BCE6-FB42-B7D2-AADC4CBF23D1}" destId="{153394B9-55C9-5646-B549-EAE85127038B}" srcOrd="2" destOrd="0" presId="urn:microsoft.com/office/officeart/2005/8/layout/process3"/>
    <dgm:cxn modelId="{289D4C9D-DA9C-D942-B20F-F5EF2D57B7A2}" type="presParOf" srcId="{153394B9-55C9-5646-B549-EAE85127038B}" destId="{BE4C6E9E-DDE0-524C-8774-16EA165EDE86}" srcOrd="0" destOrd="0" presId="urn:microsoft.com/office/officeart/2005/8/layout/process3"/>
    <dgm:cxn modelId="{759D3B0D-0B4A-224F-9DFF-01B60E2515D1}" type="presParOf" srcId="{153394B9-55C9-5646-B549-EAE85127038B}" destId="{86B8240F-483B-6540-ACB0-8B46C01F37D3}" srcOrd="1" destOrd="0" presId="urn:microsoft.com/office/officeart/2005/8/layout/process3"/>
    <dgm:cxn modelId="{3950E3CA-C174-D644-A618-9D33DD75B465}" type="presParOf" srcId="{153394B9-55C9-5646-B549-EAE85127038B}" destId="{11F826F5-2249-1742-B364-E898F13908A3}" srcOrd="2" destOrd="0" presId="urn:microsoft.com/office/officeart/2005/8/layout/process3"/>
    <dgm:cxn modelId="{8D9DF7CB-C30B-8A48-AB3E-BD4D67A49806}" type="presParOf" srcId="{3BD23AD9-BCE6-FB42-B7D2-AADC4CBF23D1}" destId="{BBF82B96-FBB8-8446-BF4B-8E1CB64D7901}" srcOrd="3" destOrd="0" presId="urn:microsoft.com/office/officeart/2005/8/layout/process3"/>
    <dgm:cxn modelId="{1D61C54F-BC9E-B44E-8BD0-5434D18CF59A}" type="presParOf" srcId="{BBF82B96-FBB8-8446-BF4B-8E1CB64D7901}" destId="{3CF3CE30-E421-4F49-8E3B-DA5264199279}" srcOrd="0" destOrd="0" presId="urn:microsoft.com/office/officeart/2005/8/layout/process3"/>
    <dgm:cxn modelId="{48D79EED-AF0F-B741-A054-0B3DAE5E8AA6}" type="presParOf" srcId="{3BD23AD9-BCE6-FB42-B7D2-AADC4CBF23D1}" destId="{4FB91B8D-A0E4-3D49-9339-01B1C1BDA649}" srcOrd="4" destOrd="0" presId="urn:microsoft.com/office/officeart/2005/8/layout/process3"/>
    <dgm:cxn modelId="{88ABE0B4-1101-8A41-B5A6-7DA162264078}" type="presParOf" srcId="{4FB91B8D-A0E4-3D49-9339-01B1C1BDA649}" destId="{61424972-1ECE-8C4A-8717-6CCABD100200}" srcOrd="0" destOrd="0" presId="urn:microsoft.com/office/officeart/2005/8/layout/process3"/>
    <dgm:cxn modelId="{3F18CDCB-5CDC-DA42-8F72-8A3A25DA72CA}" type="presParOf" srcId="{4FB91B8D-A0E4-3D49-9339-01B1C1BDA649}" destId="{633B73F5-2484-7F48-978D-FBEAA8CB8A1D}" srcOrd="1" destOrd="0" presId="urn:microsoft.com/office/officeart/2005/8/layout/process3"/>
    <dgm:cxn modelId="{5B15EDEA-BD8C-1346-BA97-1A44ACC4A95F}" type="presParOf" srcId="{4FB91B8D-A0E4-3D49-9339-01B1C1BDA649}" destId="{168D1E69-7937-EC40-AC70-F1D88E6C665F}"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27CFA72-FBB7-43B7-9200-E090AB0A43A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4874678A-E830-4DEC-BBBC-52B4C976211D}">
      <dgm:prSet phldrT="[Texto]"/>
      <dgm:spPr/>
      <dgm:t>
        <a:bodyPr/>
        <a:lstStyle/>
        <a:p>
          <a:r>
            <a:rPr lang="es-ES" dirty="0"/>
            <a:t>Juicio ordinario</a:t>
          </a:r>
        </a:p>
      </dgm:t>
    </dgm:pt>
    <dgm:pt modelId="{013792DC-2304-49AD-982B-7C38E6800413}" type="parTrans" cxnId="{F1EBBC25-948C-4116-8201-293930A2CC32}">
      <dgm:prSet/>
      <dgm:spPr/>
      <dgm:t>
        <a:bodyPr/>
        <a:lstStyle/>
        <a:p>
          <a:endParaRPr lang="es-ES"/>
        </a:p>
      </dgm:t>
    </dgm:pt>
    <dgm:pt modelId="{9C78EA6D-5F0F-4458-BD07-612106FD4299}" type="sibTrans" cxnId="{F1EBBC25-948C-4116-8201-293930A2CC32}">
      <dgm:prSet/>
      <dgm:spPr/>
      <dgm:t>
        <a:bodyPr/>
        <a:lstStyle/>
        <a:p>
          <a:endParaRPr lang="es-ES"/>
        </a:p>
      </dgm:t>
    </dgm:pt>
    <dgm:pt modelId="{D7321FDD-CC9C-494D-83ED-7902C0BDB622}">
      <dgm:prSet phldrT="[Texto]"/>
      <dgm:spPr/>
      <dgm:t>
        <a:bodyPr/>
        <a:lstStyle/>
        <a:p>
          <a:r>
            <a:rPr lang="es-ES" dirty="0"/>
            <a:t>Juicio sumario (</a:t>
          </a:r>
          <a:r>
            <a:rPr lang="es-ES" dirty="0" err="1"/>
            <a:t>Sta</a:t>
          </a:r>
          <a:r>
            <a:rPr lang="es-ES"/>
            <a:t> Fe</a:t>
          </a:r>
          <a:r>
            <a:rPr lang="es-ES" dirty="0"/>
            <a:t>)</a:t>
          </a:r>
        </a:p>
      </dgm:t>
    </dgm:pt>
    <dgm:pt modelId="{E0199132-2835-44E0-9C9B-AE8A167B6E7F}" type="parTrans" cxnId="{3E333C8B-2375-48DB-A79E-56DB18B6AE2B}">
      <dgm:prSet/>
      <dgm:spPr/>
      <dgm:t>
        <a:bodyPr/>
        <a:lstStyle/>
        <a:p>
          <a:endParaRPr lang="es-ES"/>
        </a:p>
      </dgm:t>
    </dgm:pt>
    <dgm:pt modelId="{8AC3C62D-DD3D-41CB-862A-E461E7739FFD}" type="sibTrans" cxnId="{3E333C8B-2375-48DB-A79E-56DB18B6AE2B}">
      <dgm:prSet/>
      <dgm:spPr/>
      <dgm:t>
        <a:bodyPr/>
        <a:lstStyle/>
        <a:p>
          <a:endParaRPr lang="es-ES"/>
        </a:p>
      </dgm:t>
    </dgm:pt>
    <dgm:pt modelId="{7DD70521-1CFD-427F-8A1B-B94024E2E220}">
      <dgm:prSet phldrT="[Texto]"/>
      <dgm:spPr/>
      <dgm:t>
        <a:bodyPr/>
        <a:lstStyle/>
        <a:p>
          <a:r>
            <a:rPr lang="es-ES" dirty="0"/>
            <a:t>Juicio sumarísimo? </a:t>
          </a:r>
        </a:p>
      </dgm:t>
    </dgm:pt>
    <dgm:pt modelId="{160FD772-3D17-4029-82A8-2440031EF0DC}" type="parTrans" cxnId="{002B54B0-FC4D-487E-AAF6-5B47F126A7C8}">
      <dgm:prSet/>
      <dgm:spPr/>
      <dgm:t>
        <a:bodyPr/>
        <a:lstStyle/>
        <a:p>
          <a:endParaRPr lang="es-ES"/>
        </a:p>
      </dgm:t>
    </dgm:pt>
    <dgm:pt modelId="{CB32C818-4150-475F-8D46-EDE13B251FC6}" type="sibTrans" cxnId="{002B54B0-FC4D-487E-AAF6-5B47F126A7C8}">
      <dgm:prSet/>
      <dgm:spPr/>
      <dgm:t>
        <a:bodyPr/>
        <a:lstStyle/>
        <a:p>
          <a:endParaRPr lang="es-ES"/>
        </a:p>
      </dgm:t>
    </dgm:pt>
    <dgm:pt modelId="{EA7FF360-78F2-4EDE-B196-5A7366A0C36B}">
      <dgm:prSet phldrT="[Texto]"/>
      <dgm:spPr/>
      <dgm:t>
        <a:bodyPr/>
        <a:lstStyle/>
        <a:p>
          <a:r>
            <a:rPr lang="es-ES" dirty="0"/>
            <a:t>Juicio ejecutivo*</a:t>
          </a:r>
        </a:p>
      </dgm:t>
    </dgm:pt>
    <dgm:pt modelId="{35150065-360C-41B8-AB27-0129E62E414A}" type="parTrans" cxnId="{B79DDF23-C07B-4A15-A5C3-BF8BD5D672C8}">
      <dgm:prSet/>
      <dgm:spPr/>
      <dgm:t>
        <a:bodyPr/>
        <a:lstStyle/>
        <a:p>
          <a:endParaRPr lang="es-ES"/>
        </a:p>
      </dgm:t>
    </dgm:pt>
    <dgm:pt modelId="{3CDEFA73-82E8-4B95-AF4A-63672ED49942}" type="sibTrans" cxnId="{B79DDF23-C07B-4A15-A5C3-BF8BD5D672C8}">
      <dgm:prSet/>
      <dgm:spPr/>
      <dgm:t>
        <a:bodyPr/>
        <a:lstStyle/>
        <a:p>
          <a:endParaRPr lang="es-ES"/>
        </a:p>
      </dgm:t>
    </dgm:pt>
    <dgm:pt modelId="{6C14ADC6-DAFB-4AA8-BB2F-937479375678}" type="pres">
      <dgm:prSet presAssocID="{B27CFA72-FBB7-43B7-9200-E090AB0A43A2}" presName="linear" presStyleCnt="0">
        <dgm:presLayoutVars>
          <dgm:dir/>
          <dgm:animLvl val="lvl"/>
          <dgm:resizeHandles val="exact"/>
        </dgm:presLayoutVars>
      </dgm:prSet>
      <dgm:spPr/>
    </dgm:pt>
    <dgm:pt modelId="{F7C066EE-BA4F-407B-B173-7BF87A86D94E}" type="pres">
      <dgm:prSet presAssocID="{4874678A-E830-4DEC-BBBC-52B4C976211D}" presName="parentLin" presStyleCnt="0"/>
      <dgm:spPr/>
    </dgm:pt>
    <dgm:pt modelId="{0015DC1B-593A-4248-B0BC-D608C3E4211A}" type="pres">
      <dgm:prSet presAssocID="{4874678A-E830-4DEC-BBBC-52B4C976211D}" presName="parentLeftMargin" presStyleLbl="node1" presStyleIdx="0" presStyleCnt="4"/>
      <dgm:spPr/>
    </dgm:pt>
    <dgm:pt modelId="{173EF301-6BF0-45BF-AD52-7520AF7A358B}" type="pres">
      <dgm:prSet presAssocID="{4874678A-E830-4DEC-BBBC-52B4C976211D}" presName="parentText" presStyleLbl="node1" presStyleIdx="0" presStyleCnt="4">
        <dgm:presLayoutVars>
          <dgm:chMax val="0"/>
          <dgm:bulletEnabled val="1"/>
        </dgm:presLayoutVars>
      </dgm:prSet>
      <dgm:spPr/>
    </dgm:pt>
    <dgm:pt modelId="{7FA9A119-F6E3-4411-A06C-CCA70535CD29}" type="pres">
      <dgm:prSet presAssocID="{4874678A-E830-4DEC-BBBC-52B4C976211D}" presName="negativeSpace" presStyleCnt="0"/>
      <dgm:spPr/>
    </dgm:pt>
    <dgm:pt modelId="{60108804-D054-49BD-A0BE-F615CDE992B0}" type="pres">
      <dgm:prSet presAssocID="{4874678A-E830-4DEC-BBBC-52B4C976211D}" presName="childText" presStyleLbl="conFgAcc1" presStyleIdx="0" presStyleCnt="4">
        <dgm:presLayoutVars>
          <dgm:bulletEnabled val="1"/>
        </dgm:presLayoutVars>
      </dgm:prSet>
      <dgm:spPr/>
    </dgm:pt>
    <dgm:pt modelId="{3005C337-3DA6-48AC-B045-832D996BDB48}" type="pres">
      <dgm:prSet presAssocID="{9C78EA6D-5F0F-4458-BD07-612106FD4299}" presName="spaceBetweenRectangles" presStyleCnt="0"/>
      <dgm:spPr/>
    </dgm:pt>
    <dgm:pt modelId="{EC6A8204-A285-4A2D-BEA4-A79E4C503643}" type="pres">
      <dgm:prSet presAssocID="{D7321FDD-CC9C-494D-83ED-7902C0BDB622}" presName="parentLin" presStyleCnt="0"/>
      <dgm:spPr/>
    </dgm:pt>
    <dgm:pt modelId="{F85E6C22-A360-402C-9846-60D413CA1527}" type="pres">
      <dgm:prSet presAssocID="{D7321FDD-CC9C-494D-83ED-7902C0BDB622}" presName="parentLeftMargin" presStyleLbl="node1" presStyleIdx="0" presStyleCnt="4"/>
      <dgm:spPr/>
    </dgm:pt>
    <dgm:pt modelId="{82A76ED0-56F0-45E0-8B19-982D8DA2357F}" type="pres">
      <dgm:prSet presAssocID="{D7321FDD-CC9C-494D-83ED-7902C0BDB622}" presName="parentText" presStyleLbl="node1" presStyleIdx="1" presStyleCnt="4">
        <dgm:presLayoutVars>
          <dgm:chMax val="0"/>
          <dgm:bulletEnabled val="1"/>
        </dgm:presLayoutVars>
      </dgm:prSet>
      <dgm:spPr/>
    </dgm:pt>
    <dgm:pt modelId="{3533CCF2-E3F3-47E5-A597-3C5B8E2AF052}" type="pres">
      <dgm:prSet presAssocID="{D7321FDD-CC9C-494D-83ED-7902C0BDB622}" presName="negativeSpace" presStyleCnt="0"/>
      <dgm:spPr/>
    </dgm:pt>
    <dgm:pt modelId="{3E8CD6B1-CD33-479C-9591-68EF56A5502D}" type="pres">
      <dgm:prSet presAssocID="{D7321FDD-CC9C-494D-83ED-7902C0BDB622}" presName="childText" presStyleLbl="conFgAcc1" presStyleIdx="1" presStyleCnt="4">
        <dgm:presLayoutVars>
          <dgm:bulletEnabled val="1"/>
        </dgm:presLayoutVars>
      </dgm:prSet>
      <dgm:spPr/>
    </dgm:pt>
    <dgm:pt modelId="{D52F978C-A330-4C57-BC47-E12082475DB9}" type="pres">
      <dgm:prSet presAssocID="{8AC3C62D-DD3D-41CB-862A-E461E7739FFD}" presName="spaceBetweenRectangles" presStyleCnt="0"/>
      <dgm:spPr/>
    </dgm:pt>
    <dgm:pt modelId="{0393FD3F-022F-4DE1-9C25-9DD21FD5C065}" type="pres">
      <dgm:prSet presAssocID="{7DD70521-1CFD-427F-8A1B-B94024E2E220}" presName="parentLin" presStyleCnt="0"/>
      <dgm:spPr/>
    </dgm:pt>
    <dgm:pt modelId="{9E03544F-83DB-4CCA-ACF3-A184315BF1AF}" type="pres">
      <dgm:prSet presAssocID="{7DD70521-1CFD-427F-8A1B-B94024E2E220}" presName="parentLeftMargin" presStyleLbl="node1" presStyleIdx="1" presStyleCnt="4"/>
      <dgm:spPr/>
    </dgm:pt>
    <dgm:pt modelId="{5D9080CF-5099-4E9E-A068-5CBC8C068164}" type="pres">
      <dgm:prSet presAssocID="{7DD70521-1CFD-427F-8A1B-B94024E2E220}" presName="parentText" presStyleLbl="node1" presStyleIdx="2" presStyleCnt="4">
        <dgm:presLayoutVars>
          <dgm:chMax val="0"/>
          <dgm:bulletEnabled val="1"/>
        </dgm:presLayoutVars>
      </dgm:prSet>
      <dgm:spPr/>
    </dgm:pt>
    <dgm:pt modelId="{80EC1D37-3A13-4E7A-A056-BF4D4FA254FC}" type="pres">
      <dgm:prSet presAssocID="{7DD70521-1CFD-427F-8A1B-B94024E2E220}" presName="negativeSpace" presStyleCnt="0"/>
      <dgm:spPr/>
    </dgm:pt>
    <dgm:pt modelId="{1E3691FB-4A40-4983-84DF-2BE63BE40140}" type="pres">
      <dgm:prSet presAssocID="{7DD70521-1CFD-427F-8A1B-B94024E2E220}" presName="childText" presStyleLbl="conFgAcc1" presStyleIdx="2" presStyleCnt="4">
        <dgm:presLayoutVars>
          <dgm:bulletEnabled val="1"/>
        </dgm:presLayoutVars>
      </dgm:prSet>
      <dgm:spPr/>
    </dgm:pt>
    <dgm:pt modelId="{4B32ECE1-745C-460E-BBFA-3470CA64D3BF}" type="pres">
      <dgm:prSet presAssocID="{CB32C818-4150-475F-8D46-EDE13B251FC6}" presName="spaceBetweenRectangles" presStyleCnt="0"/>
      <dgm:spPr/>
    </dgm:pt>
    <dgm:pt modelId="{D743F070-237C-48A0-B47E-8A113E092B14}" type="pres">
      <dgm:prSet presAssocID="{EA7FF360-78F2-4EDE-B196-5A7366A0C36B}" presName="parentLin" presStyleCnt="0"/>
      <dgm:spPr/>
    </dgm:pt>
    <dgm:pt modelId="{C6D23C1F-8D52-4B70-9F7F-588E32FCF886}" type="pres">
      <dgm:prSet presAssocID="{EA7FF360-78F2-4EDE-B196-5A7366A0C36B}" presName="parentLeftMargin" presStyleLbl="node1" presStyleIdx="2" presStyleCnt="4"/>
      <dgm:spPr/>
    </dgm:pt>
    <dgm:pt modelId="{600E25F2-8618-48B4-8246-CFF2A33EF629}" type="pres">
      <dgm:prSet presAssocID="{EA7FF360-78F2-4EDE-B196-5A7366A0C36B}" presName="parentText" presStyleLbl="node1" presStyleIdx="3" presStyleCnt="4">
        <dgm:presLayoutVars>
          <dgm:chMax val="0"/>
          <dgm:bulletEnabled val="1"/>
        </dgm:presLayoutVars>
      </dgm:prSet>
      <dgm:spPr/>
    </dgm:pt>
    <dgm:pt modelId="{4CF2E88E-E918-4F32-9342-02B48C171E97}" type="pres">
      <dgm:prSet presAssocID="{EA7FF360-78F2-4EDE-B196-5A7366A0C36B}" presName="negativeSpace" presStyleCnt="0"/>
      <dgm:spPr/>
    </dgm:pt>
    <dgm:pt modelId="{0BF256DC-8265-4D0A-8496-9C1F779A90ED}" type="pres">
      <dgm:prSet presAssocID="{EA7FF360-78F2-4EDE-B196-5A7366A0C36B}" presName="childText" presStyleLbl="conFgAcc1" presStyleIdx="3" presStyleCnt="4">
        <dgm:presLayoutVars>
          <dgm:bulletEnabled val="1"/>
        </dgm:presLayoutVars>
      </dgm:prSet>
      <dgm:spPr/>
    </dgm:pt>
  </dgm:ptLst>
  <dgm:cxnLst>
    <dgm:cxn modelId="{B79DDF23-C07B-4A15-A5C3-BF8BD5D672C8}" srcId="{B27CFA72-FBB7-43B7-9200-E090AB0A43A2}" destId="{EA7FF360-78F2-4EDE-B196-5A7366A0C36B}" srcOrd="3" destOrd="0" parTransId="{35150065-360C-41B8-AB27-0129E62E414A}" sibTransId="{3CDEFA73-82E8-4B95-AF4A-63672ED49942}"/>
    <dgm:cxn modelId="{F1EBBC25-948C-4116-8201-293930A2CC32}" srcId="{B27CFA72-FBB7-43B7-9200-E090AB0A43A2}" destId="{4874678A-E830-4DEC-BBBC-52B4C976211D}" srcOrd="0" destOrd="0" parTransId="{013792DC-2304-49AD-982B-7C38E6800413}" sibTransId="{9C78EA6D-5F0F-4458-BD07-612106FD4299}"/>
    <dgm:cxn modelId="{8BB6324F-4F6B-42DD-B7DA-00B96FD81549}" type="presOf" srcId="{4874678A-E830-4DEC-BBBC-52B4C976211D}" destId="{173EF301-6BF0-45BF-AD52-7520AF7A358B}" srcOrd="1" destOrd="0" presId="urn:microsoft.com/office/officeart/2005/8/layout/list1"/>
    <dgm:cxn modelId="{6D2C1986-4349-47A1-8FE1-5358830675F6}" type="presOf" srcId="{EA7FF360-78F2-4EDE-B196-5A7366A0C36B}" destId="{600E25F2-8618-48B4-8246-CFF2A33EF629}" srcOrd="1" destOrd="0" presId="urn:microsoft.com/office/officeart/2005/8/layout/list1"/>
    <dgm:cxn modelId="{58097B89-A9CF-4F40-87E0-B3539DA785E6}" type="presOf" srcId="{EA7FF360-78F2-4EDE-B196-5A7366A0C36B}" destId="{C6D23C1F-8D52-4B70-9F7F-588E32FCF886}" srcOrd="0" destOrd="0" presId="urn:microsoft.com/office/officeart/2005/8/layout/list1"/>
    <dgm:cxn modelId="{3E333C8B-2375-48DB-A79E-56DB18B6AE2B}" srcId="{B27CFA72-FBB7-43B7-9200-E090AB0A43A2}" destId="{D7321FDD-CC9C-494D-83ED-7902C0BDB622}" srcOrd="1" destOrd="0" parTransId="{E0199132-2835-44E0-9C9B-AE8A167B6E7F}" sibTransId="{8AC3C62D-DD3D-41CB-862A-E461E7739FFD}"/>
    <dgm:cxn modelId="{F6FB2997-1766-40AA-AC91-19F0F572823E}" type="presOf" srcId="{4874678A-E830-4DEC-BBBC-52B4C976211D}" destId="{0015DC1B-593A-4248-B0BC-D608C3E4211A}" srcOrd="0" destOrd="0" presId="urn:microsoft.com/office/officeart/2005/8/layout/list1"/>
    <dgm:cxn modelId="{944056A3-17F7-400E-BC39-DE5D633D928B}" type="presOf" srcId="{7DD70521-1CFD-427F-8A1B-B94024E2E220}" destId="{5D9080CF-5099-4E9E-A068-5CBC8C068164}" srcOrd="1" destOrd="0" presId="urn:microsoft.com/office/officeart/2005/8/layout/list1"/>
    <dgm:cxn modelId="{002B54B0-FC4D-487E-AAF6-5B47F126A7C8}" srcId="{B27CFA72-FBB7-43B7-9200-E090AB0A43A2}" destId="{7DD70521-1CFD-427F-8A1B-B94024E2E220}" srcOrd="2" destOrd="0" parTransId="{160FD772-3D17-4029-82A8-2440031EF0DC}" sibTransId="{CB32C818-4150-475F-8D46-EDE13B251FC6}"/>
    <dgm:cxn modelId="{9B498EB0-8FC7-458A-AE26-EAE0A0FE6564}" type="presOf" srcId="{D7321FDD-CC9C-494D-83ED-7902C0BDB622}" destId="{F85E6C22-A360-402C-9846-60D413CA1527}" srcOrd="0" destOrd="0" presId="urn:microsoft.com/office/officeart/2005/8/layout/list1"/>
    <dgm:cxn modelId="{B1BA97BB-76DA-413E-99B7-F32585E77BBE}" type="presOf" srcId="{B27CFA72-FBB7-43B7-9200-E090AB0A43A2}" destId="{6C14ADC6-DAFB-4AA8-BB2F-937479375678}" srcOrd="0" destOrd="0" presId="urn:microsoft.com/office/officeart/2005/8/layout/list1"/>
    <dgm:cxn modelId="{96CE6BC9-1BC8-412D-AAE4-6A1C1DFF064D}" type="presOf" srcId="{D7321FDD-CC9C-494D-83ED-7902C0BDB622}" destId="{82A76ED0-56F0-45E0-8B19-982D8DA2357F}" srcOrd="1" destOrd="0" presId="urn:microsoft.com/office/officeart/2005/8/layout/list1"/>
    <dgm:cxn modelId="{88B4EDCE-9325-4543-82C4-230E2E9B5F1E}" type="presOf" srcId="{7DD70521-1CFD-427F-8A1B-B94024E2E220}" destId="{9E03544F-83DB-4CCA-ACF3-A184315BF1AF}" srcOrd="0" destOrd="0" presId="urn:microsoft.com/office/officeart/2005/8/layout/list1"/>
    <dgm:cxn modelId="{8C9DCE9B-106F-451A-87D8-36821B9A3CC6}" type="presParOf" srcId="{6C14ADC6-DAFB-4AA8-BB2F-937479375678}" destId="{F7C066EE-BA4F-407B-B173-7BF87A86D94E}" srcOrd="0" destOrd="0" presId="urn:microsoft.com/office/officeart/2005/8/layout/list1"/>
    <dgm:cxn modelId="{6526E2CF-973C-4D0C-B61A-842B4EB80FCC}" type="presParOf" srcId="{F7C066EE-BA4F-407B-B173-7BF87A86D94E}" destId="{0015DC1B-593A-4248-B0BC-D608C3E4211A}" srcOrd="0" destOrd="0" presId="urn:microsoft.com/office/officeart/2005/8/layout/list1"/>
    <dgm:cxn modelId="{EB350204-A932-4C06-B524-A1703944A967}" type="presParOf" srcId="{F7C066EE-BA4F-407B-B173-7BF87A86D94E}" destId="{173EF301-6BF0-45BF-AD52-7520AF7A358B}" srcOrd="1" destOrd="0" presId="urn:microsoft.com/office/officeart/2005/8/layout/list1"/>
    <dgm:cxn modelId="{61EB878A-20E3-4E6B-963C-4E067E7874A4}" type="presParOf" srcId="{6C14ADC6-DAFB-4AA8-BB2F-937479375678}" destId="{7FA9A119-F6E3-4411-A06C-CCA70535CD29}" srcOrd="1" destOrd="0" presId="urn:microsoft.com/office/officeart/2005/8/layout/list1"/>
    <dgm:cxn modelId="{943C1800-38FD-4E0F-98BD-7ED1A814E4CD}" type="presParOf" srcId="{6C14ADC6-DAFB-4AA8-BB2F-937479375678}" destId="{60108804-D054-49BD-A0BE-F615CDE992B0}" srcOrd="2" destOrd="0" presId="urn:microsoft.com/office/officeart/2005/8/layout/list1"/>
    <dgm:cxn modelId="{AEB01B3A-ADDE-487D-B5FF-D70A7E2B3763}" type="presParOf" srcId="{6C14ADC6-DAFB-4AA8-BB2F-937479375678}" destId="{3005C337-3DA6-48AC-B045-832D996BDB48}" srcOrd="3" destOrd="0" presId="urn:microsoft.com/office/officeart/2005/8/layout/list1"/>
    <dgm:cxn modelId="{5BF77347-FD2B-42C5-B4CA-C350637A9200}" type="presParOf" srcId="{6C14ADC6-DAFB-4AA8-BB2F-937479375678}" destId="{EC6A8204-A285-4A2D-BEA4-A79E4C503643}" srcOrd="4" destOrd="0" presId="urn:microsoft.com/office/officeart/2005/8/layout/list1"/>
    <dgm:cxn modelId="{8E17DDBD-8254-4D8F-84CA-D9FD754BEEC4}" type="presParOf" srcId="{EC6A8204-A285-4A2D-BEA4-A79E4C503643}" destId="{F85E6C22-A360-402C-9846-60D413CA1527}" srcOrd="0" destOrd="0" presId="urn:microsoft.com/office/officeart/2005/8/layout/list1"/>
    <dgm:cxn modelId="{FEAD74FB-ED4B-49E5-847A-D0477AB84344}" type="presParOf" srcId="{EC6A8204-A285-4A2D-BEA4-A79E4C503643}" destId="{82A76ED0-56F0-45E0-8B19-982D8DA2357F}" srcOrd="1" destOrd="0" presId="urn:microsoft.com/office/officeart/2005/8/layout/list1"/>
    <dgm:cxn modelId="{8A248885-5EB8-4243-81E5-F6DF53BA4D20}" type="presParOf" srcId="{6C14ADC6-DAFB-4AA8-BB2F-937479375678}" destId="{3533CCF2-E3F3-47E5-A597-3C5B8E2AF052}" srcOrd="5" destOrd="0" presId="urn:microsoft.com/office/officeart/2005/8/layout/list1"/>
    <dgm:cxn modelId="{735E10CF-EE78-4BBF-8E6D-6C9793F9F144}" type="presParOf" srcId="{6C14ADC6-DAFB-4AA8-BB2F-937479375678}" destId="{3E8CD6B1-CD33-479C-9591-68EF56A5502D}" srcOrd="6" destOrd="0" presId="urn:microsoft.com/office/officeart/2005/8/layout/list1"/>
    <dgm:cxn modelId="{DC64975B-C6E9-463B-B026-ACCC7D3D1208}" type="presParOf" srcId="{6C14ADC6-DAFB-4AA8-BB2F-937479375678}" destId="{D52F978C-A330-4C57-BC47-E12082475DB9}" srcOrd="7" destOrd="0" presId="urn:microsoft.com/office/officeart/2005/8/layout/list1"/>
    <dgm:cxn modelId="{5DB3A872-A970-44FF-BEF8-51D14B7382E8}" type="presParOf" srcId="{6C14ADC6-DAFB-4AA8-BB2F-937479375678}" destId="{0393FD3F-022F-4DE1-9C25-9DD21FD5C065}" srcOrd="8" destOrd="0" presId="urn:microsoft.com/office/officeart/2005/8/layout/list1"/>
    <dgm:cxn modelId="{8565DEFF-708C-4BDD-A0D4-EB40EEEB6801}" type="presParOf" srcId="{0393FD3F-022F-4DE1-9C25-9DD21FD5C065}" destId="{9E03544F-83DB-4CCA-ACF3-A184315BF1AF}" srcOrd="0" destOrd="0" presId="urn:microsoft.com/office/officeart/2005/8/layout/list1"/>
    <dgm:cxn modelId="{A4330CEB-65E8-48A5-A66E-08C1E4365284}" type="presParOf" srcId="{0393FD3F-022F-4DE1-9C25-9DD21FD5C065}" destId="{5D9080CF-5099-4E9E-A068-5CBC8C068164}" srcOrd="1" destOrd="0" presId="urn:microsoft.com/office/officeart/2005/8/layout/list1"/>
    <dgm:cxn modelId="{0755B63E-757F-4E06-8991-7084BFA84D8E}" type="presParOf" srcId="{6C14ADC6-DAFB-4AA8-BB2F-937479375678}" destId="{80EC1D37-3A13-4E7A-A056-BF4D4FA254FC}" srcOrd="9" destOrd="0" presId="urn:microsoft.com/office/officeart/2005/8/layout/list1"/>
    <dgm:cxn modelId="{2A79053E-0CE5-4896-B3B0-3606945FD3B7}" type="presParOf" srcId="{6C14ADC6-DAFB-4AA8-BB2F-937479375678}" destId="{1E3691FB-4A40-4983-84DF-2BE63BE40140}" srcOrd="10" destOrd="0" presId="urn:microsoft.com/office/officeart/2005/8/layout/list1"/>
    <dgm:cxn modelId="{823A24B9-506B-41E9-A2BA-0D7CBB6AE90B}" type="presParOf" srcId="{6C14ADC6-DAFB-4AA8-BB2F-937479375678}" destId="{4B32ECE1-745C-460E-BBFA-3470CA64D3BF}" srcOrd="11" destOrd="0" presId="urn:microsoft.com/office/officeart/2005/8/layout/list1"/>
    <dgm:cxn modelId="{B1990989-40E8-4A5D-A4B9-0444D4AB4114}" type="presParOf" srcId="{6C14ADC6-DAFB-4AA8-BB2F-937479375678}" destId="{D743F070-237C-48A0-B47E-8A113E092B14}" srcOrd="12" destOrd="0" presId="urn:microsoft.com/office/officeart/2005/8/layout/list1"/>
    <dgm:cxn modelId="{92B0DEED-7D1E-4E2E-A4D2-3AC3410B5CB0}" type="presParOf" srcId="{D743F070-237C-48A0-B47E-8A113E092B14}" destId="{C6D23C1F-8D52-4B70-9F7F-588E32FCF886}" srcOrd="0" destOrd="0" presId="urn:microsoft.com/office/officeart/2005/8/layout/list1"/>
    <dgm:cxn modelId="{F739FE71-20B7-4F9E-A87C-545F14E654B2}" type="presParOf" srcId="{D743F070-237C-48A0-B47E-8A113E092B14}" destId="{600E25F2-8618-48B4-8246-CFF2A33EF629}" srcOrd="1" destOrd="0" presId="urn:microsoft.com/office/officeart/2005/8/layout/list1"/>
    <dgm:cxn modelId="{371D440C-3060-4AB7-B476-8D495B73CB93}" type="presParOf" srcId="{6C14ADC6-DAFB-4AA8-BB2F-937479375678}" destId="{4CF2E88E-E918-4F32-9342-02B48C171E97}" srcOrd="13" destOrd="0" presId="urn:microsoft.com/office/officeart/2005/8/layout/list1"/>
    <dgm:cxn modelId="{D1C66A51-3DDE-4405-A9F2-55EEDB07634E}" type="presParOf" srcId="{6C14ADC6-DAFB-4AA8-BB2F-937479375678}" destId="{0BF256DC-8265-4D0A-8496-9C1F779A90ED}"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23F742-7875-F945-BBBE-2AE12F6048BD}">
      <dsp:nvSpPr>
        <dsp:cNvPr id="0" name=""/>
        <dsp:cNvSpPr/>
      </dsp:nvSpPr>
      <dsp:spPr>
        <a:xfrm>
          <a:off x="1151" y="827693"/>
          <a:ext cx="3109874" cy="162021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es-ES" sz="1000" kern="1200" dirty="0"/>
            <a:t>ETAPA POSTULATORIA</a:t>
          </a:r>
        </a:p>
      </dsp:txBody>
      <dsp:txXfrm>
        <a:off x="1151" y="827693"/>
        <a:ext cx="3109874" cy="1007487"/>
      </dsp:txXfrm>
    </dsp:sp>
    <dsp:sp modelId="{9ADC71F6-4E37-4148-BFD4-D7AF8E3BC7FD}">
      <dsp:nvSpPr>
        <dsp:cNvPr id="0" name=""/>
        <dsp:cNvSpPr/>
      </dsp:nvSpPr>
      <dsp:spPr>
        <a:xfrm>
          <a:off x="355814" y="1962050"/>
          <a:ext cx="2045611" cy="186243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s-ES" sz="1000" kern="1200" spc="300" dirty="0"/>
            <a:t>DEMANDA</a:t>
          </a:r>
        </a:p>
        <a:p>
          <a:pPr marL="57150" lvl="1" indent="-57150" algn="l" defTabSz="444500">
            <a:lnSpc>
              <a:spcPct val="90000"/>
            </a:lnSpc>
            <a:spcBef>
              <a:spcPct val="0"/>
            </a:spcBef>
            <a:spcAft>
              <a:spcPct val="15000"/>
            </a:spcAft>
            <a:buChar char="•"/>
          </a:pPr>
          <a:endParaRPr lang="es-ES" sz="1000" kern="1200" dirty="0"/>
        </a:p>
        <a:p>
          <a:pPr marL="57150" lvl="1" indent="-57150" algn="l" defTabSz="444500">
            <a:lnSpc>
              <a:spcPct val="90000"/>
            </a:lnSpc>
            <a:spcBef>
              <a:spcPct val="0"/>
            </a:spcBef>
            <a:spcAft>
              <a:spcPct val="15000"/>
            </a:spcAft>
            <a:buChar char="•"/>
          </a:pPr>
          <a:r>
            <a:rPr lang="es-ES" sz="1000" kern="1200" dirty="0"/>
            <a:t>CONTESTACIÓN</a:t>
          </a:r>
        </a:p>
        <a:p>
          <a:pPr marL="57150" lvl="1" indent="-57150" algn="l" defTabSz="444500">
            <a:lnSpc>
              <a:spcPct val="90000"/>
            </a:lnSpc>
            <a:spcBef>
              <a:spcPct val="0"/>
            </a:spcBef>
            <a:spcAft>
              <a:spcPct val="15000"/>
            </a:spcAft>
            <a:buChar char="•"/>
          </a:pPr>
          <a:endParaRPr lang="es-ES" sz="1000" kern="1200" dirty="0"/>
        </a:p>
        <a:p>
          <a:pPr marL="57150" lvl="1" indent="-57150" algn="l" defTabSz="444500">
            <a:lnSpc>
              <a:spcPct val="90000"/>
            </a:lnSpc>
            <a:spcBef>
              <a:spcPct val="0"/>
            </a:spcBef>
            <a:spcAft>
              <a:spcPct val="15000"/>
            </a:spcAft>
            <a:buChar char="•"/>
          </a:pPr>
          <a:endParaRPr lang="es-ES" sz="1000" kern="1200" dirty="0"/>
        </a:p>
        <a:p>
          <a:pPr marL="57150" lvl="1" indent="-57150" algn="l" defTabSz="444500">
            <a:lnSpc>
              <a:spcPct val="90000"/>
            </a:lnSpc>
            <a:spcBef>
              <a:spcPct val="0"/>
            </a:spcBef>
            <a:spcAft>
              <a:spcPct val="15000"/>
            </a:spcAft>
            <a:buChar char="•"/>
          </a:pPr>
          <a:endParaRPr lang="es-ES" sz="1000" kern="1200" dirty="0"/>
        </a:p>
        <a:p>
          <a:pPr marL="57150" lvl="1" indent="-57150" algn="l" defTabSz="444500">
            <a:lnSpc>
              <a:spcPct val="90000"/>
            </a:lnSpc>
            <a:spcBef>
              <a:spcPct val="0"/>
            </a:spcBef>
            <a:spcAft>
              <a:spcPct val="15000"/>
            </a:spcAft>
            <a:buChar char="•"/>
          </a:pPr>
          <a:r>
            <a:rPr lang="es-ES" sz="1000" kern="1200" dirty="0"/>
            <a:t>:EXCEPCIONES  PREVIAS/PROCESALES</a:t>
          </a:r>
        </a:p>
        <a:p>
          <a:pPr marL="57150" lvl="1" indent="-57150" algn="l" defTabSz="444500">
            <a:lnSpc>
              <a:spcPct val="90000"/>
            </a:lnSpc>
            <a:spcBef>
              <a:spcPct val="0"/>
            </a:spcBef>
            <a:spcAft>
              <a:spcPct val="15000"/>
            </a:spcAft>
            <a:buChar char="•"/>
          </a:pPr>
          <a:r>
            <a:rPr lang="es-ES" sz="1000" kern="1200" dirty="0"/>
            <a:t>               </a:t>
          </a:r>
        </a:p>
        <a:p>
          <a:pPr marL="57150" lvl="1" indent="-57150" algn="l" defTabSz="444500">
            <a:lnSpc>
              <a:spcPct val="90000"/>
            </a:lnSpc>
            <a:spcBef>
              <a:spcPct val="0"/>
            </a:spcBef>
            <a:spcAft>
              <a:spcPct val="15000"/>
            </a:spcAft>
            <a:buChar char="•"/>
          </a:pPr>
          <a:r>
            <a:rPr lang="es-ES" sz="1000" kern="1200" dirty="0"/>
            <a:t>              RECONVENCION </a:t>
          </a:r>
        </a:p>
      </dsp:txBody>
      <dsp:txXfrm>
        <a:off x="410363" y="2016599"/>
        <a:ext cx="1936513" cy="1753336"/>
      </dsp:txXfrm>
    </dsp:sp>
    <dsp:sp modelId="{C81677AB-2D1C-0E4E-9C69-3FEA88372915}">
      <dsp:nvSpPr>
        <dsp:cNvPr id="0" name=""/>
        <dsp:cNvSpPr/>
      </dsp:nvSpPr>
      <dsp:spPr>
        <a:xfrm rot="67913">
          <a:off x="3290073" y="1090331"/>
          <a:ext cx="379733" cy="5582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3290084" y="1200852"/>
        <a:ext cx="265813" cy="334940"/>
      </dsp:txXfrm>
    </dsp:sp>
    <dsp:sp modelId="{86B8240F-483B-6540-ACB0-8B46C01F37D3}">
      <dsp:nvSpPr>
        <dsp:cNvPr id="0" name=""/>
        <dsp:cNvSpPr/>
      </dsp:nvSpPr>
      <dsp:spPr>
        <a:xfrm>
          <a:off x="3827364" y="950222"/>
          <a:ext cx="2740322" cy="153671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es-ES" sz="1000" kern="1200" dirty="0"/>
            <a:t>ETAPA PROBATORIA</a:t>
          </a:r>
        </a:p>
      </dsp:txBody>
      <dsp:txXfrm>
        <a:off x="3827364" y="950222"/>
        <a:ext cx="2740322" cy="906322"/>
      </dsp:txXfrm>
    </dsp:sp>
    <dsp:sp modelId="{11F826F5-2249-1742-B364-E898F13908A3}">
      <dsp:nvSpPr>
        <dsp:cNvPr id="0" name=""/>
        <dsp:cNvSpPr/>
      </dsp:nvSpPr>
      <dsp:spPr>
        <a:xfrm>
          <a:off x="3970244" y="1605811"/>
          <a:ext cx="2571285" cy="201960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s-ES" sz="1000" kern="1200" dirty="0"/>
            <a:t>AUDIENCIA PRELIMINAR</a:t>
          </a:r>
        </a:p>
        <a:p>
          <a:pPr marL="57150" lvl="1" indent="-57150" algn="l" defTabSz="444500">
            <a:lnSpc>
              <a:spcPct val="90000"/>
            </a:lnSpc>
            <a:spcBef>
              <a:spcPct val="0"/>
            </a:spcBef>
            <a:spcAft>
              <a:spcPct val="15000"/>
            </a:spcAft>
            <a:buChar char="•"/>
          </a:pPr>
          <a:endParaRPr lang="es-ES" sz="1000" kern="1200" dirty="0"/>
        </a:p>
        <a:p>
          <a:pPr marL="57150" lvl="1" indent="-57150" algn="l" defTabSz="444500">
            <a:lnSpc>
              <a:spcPct val="90000"/>
            </a:lnSpc>
            <a:spcBef>
              <a:spcPct val="0"/>
            </a:spcBef>
            <a:spcAft>
              <a:spcPct val="15000"/>
            </a:spcAft>
            <a:buChar char="•"/>
          </a:pPr>
          <a:endParaRPr lang="es-ES" sz="1000" kern="1200" dirty="0"/>
        </a:p>
        <a:p>
          <a:pPr marL="57150" lvl="1" indent="-57150" algn="l" defTabSz="444500">
            <a:lnSpc>
              <a:spcPct val="90000"/>
            </a:lnSpc>
            <a:spcBef>
              <a:spcPct val="0"/>
            </a:spcBef>
            <a:spcAft>
              <a:spcPct val="15000"/>
            </a:spcAft>
            <a:buChar char="•"/>
          </a:pPr>
          <a:endParaRPr lang="es-ES" sz="1000" kern="1200" dirty="0"/>
        </a:p>
        <a:p>
          <a:pPr marL="57150" lvl="1" indent="-57150" algn="l" defTabSz="444500">
            <a:lnSpc>
              <a:spcPct val="90000"/>
            </a:lnSpc>
            <a:spcBef>
              <a:spcPct val="0"/>
            </a:spcBef>
            <a:spcAft>
              <a:spcPct val="15000"/>
            </a:spcAft>
            <a:buChar char="•"/>
          </a:pPr>
          <a:endParaRPr lang="es-ES" sz="1000" kern="1200" dirty="0"/>
        </a:p>
        <a:p>
          <a:pPr marL="57150" lvl="1" indent="-57150" algn="l" defTabSz="444500">
            <a:lnSpc>
              <a:spcPct val="90000"/>
            </a:lnSpc>
            <a:spcBef>
              <a:spcPct val="0"/>
            </a:spcBef>
            <a:spcAft>
              <a:spcPct val="15000"/>
            </a:spcAft>
            <a:buChar char="•"/>
          </a:pPr>
          <a:r>
            <a:rPr lang="es-ES" sz="1000" kern="1200" dirty="0"/>
            <a:t>AUDIENCIA DE JUICIO O VISTA DE CAUSA</a:t>
          </a:r>
        </a:p>
      </dsp:txBody>
      <dsp:txXfrm>
        <a:off x="4029396" y="1664963"/>
        <a:ext cx="2452981" cy="1901296"/>
      </dsp:txXfrm>
    </dsp:sp>
    <dsp:sp modelId="{BBF82B96-FBB8-8446-BF4B-8E1CB64D7901}">
      <dsp:nvSpPr>
        <dsp:cNvPr id="0" name=""/>
        <dsp:cNvSpPr/>
      </dsp:nvSpPr>
      <dsp:spPr>
        <a:xfrm rot="127301">
          <a:off x="6860591" y="1197397"/>
          <a:ext cx="621835" cy="55823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6860648" y="1305943"/>
        <a:ext cx="454365" cy="334940"/>
      </dsp:txXfrm>
    </dsp:sp>
    <dsp:sp modelId="{633B73F5-2484-7F48-978D-FBEAA8CB8A1D}">
      <dsp:nvSpPr>
        <dsp:cNvPr id="0" name=""/>
        <dsp:cNvSpPr/>
      </dsp:nvSpPr>
      <dsp:spPr>
        <a:xfrm>
          <a:off x="7740158" y="936691"/>
          <a:ext cx="2826196" cy="183972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38100" numCol="1" spcCol="1270" anchor="t" anchorCtr="0">
          <a:noAutofit/>
        </a:bodyPr>
        <a:lstStyle/>
        <a:p>
          <a:pPr marL="0" lvl="0" indent="0" algn="l" defTabSz="444500">
            <a:lnSpc>
              <a:spcPct val="90000"/>
            </a:lnSpc>
            <a:spcBef>
              <a:spcPct val="0"/>
            </a:spcBef>
            <a:spcAft>
              <a:spcPct val="35000"/>
            </a:spcAft>
            <a:buNone/>
          </a:pPr>
          <a:r>
            <a:rPr lang="es-ES" sz="1000" kern="1200" dirty="0"/>
            <a:t>ETAPA CONCLUSIONAL</a:t>
          </a:r>
        </a:p>
      </dsp:txBody>
      <dsp:txXfrm>
        <a:off x="7740158" y="936691"/>
        <a:ext cx="2826196" cy="1226481"/>
      </dsp:txXfrm>
    </dsp:sp>
    <dsp:sp modelId="{168D1E69-7937-EC40-AC70-F1D88E6C665F}">
      <dsp:nvSpPr>
        <dsp:cNvPr id="0" name=""/>
        <dsp:cNvSpPr/>
      </dsp:nvSpPr>
      <dsp:spPr>
        <a:xfrm>
          <a:off x="7899697" y="1605818"/>
          <a:ext cx="2474379" cy="2019600"/>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71120" rIns="71120" bIns="71120" numCol="1" spcCol="1270" anchor="t" anchorCtr="0">
          <a:noAutofit/>
        </a:bodyPr>
        <a:lstStyle/>
        <a:p>
          <a:pPr marL="57150" lvl="1" indent="-57150" algn="l" defTabSz="444500">
            <a:lnSpc>
              <a:spcPct val="90000"/>
            </a:lnSpc>
            <a:spcBef>
              <a:spcPct val="0"/>
            </a:spcBef>
            <a:spcAft>
              <a:spcPct val="15000"/>
            </a:spcAft>
            <a:buChar char="•"/>
          </a:pPr>
          <a:r>
            <a:rPr lang="es-ES" sz="1000" kern="1200" dirty="0"/>
            <a:t>ALEGATOS</a:t>
          </a:r>
        </a:p>
        <a:p>
          <a:pPr marL="57150" lvl="1" indent="-57150" algn="l" defTabSz="444500">
            <a:lnSpc>
              <a:spcPct val="90000"/>
            </a:lnSpc>
            <a:spcBef>
              <a:spcPct val="0"/>
            </a:spcBef>
            <a:spcAft>
              <a:spcPct val="15000"/>
            </a:spcAft>
            <a:buChar char="•"/>
          </a:pPr>
          <a:endParaRPr lang="es-ES" sz="1000" kern="1200" dirty="0"/>
        </a:p>
        <a:p>
          <a:pPr marL="57150" lvl="1" indent="-57150" algn="l" defTabSz="444500">
            <a:lnSpc>
              <a:spcPct val="90000"/>
            </a:lnSpc>
            <a:spcBef>
              <a:spcPct val="0"/>
            </a:spcBef>
            <a:spcAft>
              <a:spcPct val="15000"/>
            </a:spcAft>
            <a:buChar char="•"/>
          </a:pPr>
          <a:r>
            <a:rPr lang="es-ES" sz="1000" kern="1200" dirty="0"/>
            <a:t>SENTENCIA</a:t>
          </a:r>
        </a:p>
      </dsp:txBody>
      <dsp:txXfrm>
        <a:off x="7958849" y="1664970"/>
        <a:ext cx="2356075" cy="19012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108804-D054-49BD-A0BE-F615CDE992B0}">
      <dsp:nvSpPr>
        <dsp:cNvPr id="0" name=""/>
        <dsp:cNvSpPr/>
      </dsp:nvSpPr>
      <dsp:spPr>
        <a:xfrm>
          <a:off x="0" y="395762"/>
          <a:ext cx="7772400" cy="6300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3EF301-6BF0-45BF-AD52-7520AF7A358B}">
      <dsp:nvSpPr>
        <dsp:cNvPr id="0" name=""/>
        <dsp:cNvSpPr/>
      </dsp:nvSpPr>
      <dsp:spPr>
        <a:xfrm>
          <a:off x="388620" y="26762"/>
          <a:ext cx="5440680" cy="7380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1111250">
            <a:lnSpc>
              <a:spcPct val="90000"/>
            </a:lnSpc>
            <a:spcBef>
              <a:spcPct val="0"/>
            </a:spcBef>
            <a:spcAft>
              <a:spcPct val="35000"/>
            </a:spcAft>
            <a:buNone/>
          </a:pPr>
          <a:r>
            <a:rPr lang="es-ES" sz="2500" kern="1200" dirty="0"/>
            <a:t>Juicio ordinario</a:t>
          </a:r>
        </a:p>
      </dsp:txBody>
      <dsp:txXfrm>
        <a:off x="424646" y="62788"/>
        <a:ext cx="5368628" cy="665948"/>
      </dsp:txXfrm>
    </dsp:sp>
    <dsp:sp modelId="{3E8CD6B1-CD33-479C-9591-68EF56A5502D}">
      <dsp:nvSpPr>
        <dsp:cNvPr id="0" name=""/>
        <dsp:cNvSpPr/>
      </dsp:nvSpPr>
      <dsp:spPr>
        <a:xfrm>
          <a:off x="0" y="1529762"/>
          <a:ext cx="7772400" cy="6300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A76ED0-56F0-45E0-8B19-982D8DA2357F}">
      <dsp:nvSpPr>
        <dsp:cNvPr id="0" name=""/>
        <dsp:cNvSpPr/>
      </dsp:nvSpPr>
      <dsp:spPr>
        <a:xfrm>
          <a:off x="388620" y="1160762"/>
          <a:ext cx="5440680" cy="7380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1111250">
            <a:lnSpc>
              <a:spcPct val="90000"/>
            </a:lnSpc>
            <a:spcBef>
              <a:spcPct val="0"/>
            </a:spcBef>
            <a:spcAft>
              <a:spcPct val="35000"/>
            </a:spcAft>
            <a:buNone/>
          </a:pPr>
          <a:r>
            <a:rPr lang="es-ES" sz="2500" kern="1200" dirty="0"/>
            <a:t>Juicio sumario (</a:t>
          </a:r>
          <a:r>
            <a:rPr lang="es-ES" sz="2500" kern="1200" dirty="0" err="1"/>
            <a:t>Sta</a:t>
          </a:r>
          <a:r>
            <a:rPr lang="es-ES" sz="2500" kern="1200"/>
            <a:t> Fe</a:t>
          </a:r>
          <a:r>
            <a:rPr lang="es-ES" sz="2500" kern="1200" dirty="0"/>
            <a:t>)</a:t>
          </a:r>
        </a:p>
      </dsp:txBody>
      <dsp:txXfrm>
        <a:off x="424646" y="1196788"/>
        <a:ext cx="5368628" cy="665948"/>
      </dsp:txXfrm>
    </dsp:sp>
    <dsp:sp modelId="{1E3691FB-4A40-4983-84DF-2BE63BE40140}">
      <dsp:nvSpPr>
        <dsp:cNvPr id="0" name=""/>
        <dsp:cNvSpPr/>
      </dsp:nvSpPr>
      <dsp:spPr>
        <a:xfrm>
          <a:off x="0" y="2663762"/>
          <a:ext cx="7772400" cy="6300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9080CF-5099-4E9E-A068-5CBC8C068164}">
      <dsp:nvSpPr>
        <dsp:cNvPr id="0" name=""/>
        <dsp:cNvSpPr/>
      </dsp:nvSpPr>
      <dsp:spPr>
        <a:xfrm>
          <a:off x="388620" y="2294762"/>
          <a:ext cx="5440680" cy="7380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1111250">
            <a:lnSpc>
              <a:spcPct val="90000"/>
            </a:lnSpc>
            <a:spcBef>
              <a:spcPct val="0"/>
            </a:spcBef>
            <a:spcAft>
              <a:spcPct val="35000"/>
            </a:spcAft>
            <a:buNone/>
          </a:pPr>
          <a:r>
            <a:rPr lang="es-ES" sz="2500" kern="1200" dirty="0"/>
            <a:t>Juicio sumarísimo? </a:t>
          </a:r>
        </a:p>
      </dsp:txBody>
      <dsp:txXfrm>
        <a:off x="424646" y="2330788"/>
        <a:ext cx="5368628" cy="665948"/>
      </dsp:txXfrm>
    </dsp:sp>
    <dsp:sp modelId="{0BF256DC-8265-4D0A-8496-9C1F779A90ED}">
      <dsp:nvSpPr>
        <dsp:cNvPr id="0" name=""/>
        <dsp:cNvSpPr/>
      </dsp:nvSpPr>
      <dsp:spPr>
        <a:xfrm>
          <a:off x="0" y="3797762"/>
          <a:ext cx="7772400" cy="6300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0E25F2-8618-48B4-8246-CFF2A33EF629}">
      <dsp:nvSpPr>
        <dsp:cNvPr id="0" name=""/>
        <dsp:cNvSpPr/>
      </dsp:nvSpPr>
      <dsp:spPr>
        <a:xfrm>
          <a:off x="388620" y="3428762"/>
          <a:ext cx="5440680" cy="73800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1111250">
            <a:lnSpc>
              <a:spcPct val="90000"/>
            </a:lnSpc>
            <a:spcBef>
              <a:spcPct val="0"/>
            </a:spcBef>
            <a:spcAft>
              <a:spcPct val="35000"/>
            </a:spcAft>
            <a:buNone/>
          </a:pPr>
          <a:r>
            <a:rPr lang="es-ES" sz="2500" kern="1200" dirty="0"/>
            <a:t>Juicio ejecutivo*</a:t>
          </a:r>
        </a:p>
      </dsp:txBody>
      <dsp:txXfrm>
        <a:off x="424646" y="3464788"/>
        <a:ext cx="5368628"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388824-6072-A64B-8431-9E1B7AB41605}" type="datetimeFigureOut">
              <a:rPr lang="es-AR" smtClean="0"/>
              <a:t>10/4/19</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3341E4-6E63-0240-B0AE-1986BF756311}" type="slidenum">
              <a:rPr lang="es-AR" smtClean="0"/>
              <a:t>‹Nº›</a:t>
            </a:fld>
            <a:endParaRPr lang="es-AR"/>
          </a:p>
        </p:txBody>
      </p:sp>
    </p:spTree>
    <p:extLst>
      <p:ext uri="{BB962C8B-B14F-4D97-AF65-F5344CB8AC3E}">
        <p14:creationId xmlns:p14="http://schemas.microsoft.com/office/powerpoint/2010/main" val="1391008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85000" lnSpcReduction="10000"/>
          </a:bodyPr>
          <a:lstStyle/>
          <a:p>
            <a:pPr algn="just"/>
            <a:r>
              <a:rPr lang="es-ES" dirty="0"/>
              <a:t>* Corresponde reparar sin embargo, que mientras la prueba de una circunstancia impeditiva o extintiva relacionada</a:t>
            </a:r>
            <a:r>
              <a:rPr lang="es-ES" baseline="0" dirty="0"/>
              <a:t> con la FUNDABILDIDAD de la pretensión, conduce a una declaración negativa respecto del derecho material invocado por el actor,  </a:t>
            </a:r>
            <a:r>
              <a:rPr lang="es-ES" b="1" baseline="0" dirty="0"/>
              <a:t>en el ámbito de los requisitos de </a:t>
            </a:r>
            <a:r>
              <a:rPr lang="es-ES" b="0" baseline="0" dirty="0"/>
              <a:t>ADMISIBILIDAD*, debe diferenciarse </a:t>
            </a:r>
            <a:r>
              <a:rPr lang="es-ES" baseline="0" dirty="0"/>
              <a:t>según se trate de uno u otro tipo de circunstancias: si son </a:t>
            </a:r>
            <a:r>
              <a:rPr lang="es-ES" b="1" baseline="0" dirty="0"/>
              <a:t>circunstancias impeditivas, sólo tienen INCIDENCIA EN EL PROCESO</a:t>
            </a:r>
            <a:r>
              <a:rPr lang="es-ES" baseline="0" dirty="0"/>
              <a:t>, </a:t>
            </a:r>
            <a:r>
              <a:rPr lang="es-ES" b="1" baseline="0" dirty="0"/>
              <a:t>al que tornan temporariamente inidóneo </a:t>
            </a:r>
            <a:r>
              <a:rPr lang="es-ES" b="0" baseline="0" dirty="0"/>
              <a:t>para que en él recaiga sentencia relativa al fondo de la cuestión planteada. </a:t>
            </a:r>
            <a:r>
              <a:rPr lang="es-ES" b="1" baseline="0" dirty="0"/>
              <a:t>Si son EXTINTIVAS</a:t>
            </a:r>
            <a:r>
              <a:rPr lang="es-ES" b="0" baseline="0" dirty="0"/>
              <a:t>, </a:t>
            </a:r>
            <a:r>
              <a:rPr lang="es-ES" b="1" baseline="0" dirty="0"/>
              <a:t>producen efectos equivalentes a las circunstancias Impeditivas relacionadas con la </a:t>
            </a:r>
            <a:r>
              <a:rPr lang="es-ES" b="1" baseline="0" dirty="0" err="1"/>
              <a:t>FUNDABILiDAD</a:t>
            </a:r>
            <a:r>
              <a:rPr lang="es-ES" b="1" baseline="0" dirty="0"/>
              <a:t> de la pretensión, ya que su prueba exime al juez de la necesidad de emitir pronunciamiento sobre el fondo del asunto, descarta virtualmente la existencia del Derecho material invocado por el actor. </a:t>
            </a:r>
          </a:p>
          <a:p>
            <a:pPr algn="just"/>
            <a:endParaRPr lang="es-ES" b="0" baseline="0" dirty="0"/>
          </a:p>
          <a:p>
            <a:pPr algn="just"/>
            <a:r>
              <a:rPr lang="es-ES" b="0" baseline="0" dirty="0"/>
              <a:t>**Respecto de requisitos de fundabilidad: </a:t>
            </a:r>
          </a:p>
          <a:p>
            <a:pPr algn="just"/>
            <a:r>
              <a:rPr lang="es-ES" b="0" baseline="0" dirty="0"/>
              <a:t>Las circunstancias Impeditivas son aquellas que afectan desde el comienzo al hecho constitutivo, obstando a que  produzca sus consecuencias jurídicas. Las circunstancias Extintivas, son las que lo afectan una vez que éste ha producido sus consecuencias, haciéndolas desaparecer. </a:t>
            </a:r>
          </a:p>
          <a:p>
            <a:pPr algn="just"/>
            <a:r>
              <a:rPr lang="es-ES" b="0" baseline="0" dirty="0"/>
              <a:t>Ambos, juegan en el ámbito de las relación jurídica sustancial y su prueba lleva al rechazo del derecho material invocado como fundamento de la pretensión. </a:t>
            </a:r>
          </a:p>
          <a:p>
            <a:endParaRPr lang="es-ES" b="0" baseline="0" dirty="0"/>
          </a:p>
          <a:p>
            <a:r>
              <a:rPr lang="es-ES" b="1" baseline="0" dirty="0"/>
              <a:t>En cambio, respecto de los requisitos de ADMISIBILIDAD, las circunstancias Impeditivas son las que inciden en la eficacia actual de la pretensión y Extintivas, las que destruyen definitivamente esa eficacia. </a:t>
            </a:r>
          </a:p>
          <a:p>
            <a:endParaRPr lang="es-ES" b="0" baseline="0" dirty="0"/>
          </a:p>
          <a:p>
            <a:r>
              <a:rPr lang="es-ES" b="0" baseline="0" dirty="0"/>
              <a:t>La distinción entre NEGACIONES Y EXCEPCIONES, tiene también importancia en materia probatoria, pues  cuando el demandado niega solamente, en principio, no pesa sobre él la carga de la prueba sino sobre el actor que afirma el hecho. En cambio, las excepciones debe probarlas quien las invoca. </a:t>
            </a:r>
          </a:p>
          <a:p>
            <a:endParaRPr lang="es-ES" b="0" baseline="0" dirty="0"/>
          </a:p>
          <a:p>
            <a:endParaRPr lang="es-ES" dirty="0"/>
          </a:p>
        </p:txBody>
      </p:sp>
      <p:sp>
        <p:nvSpPr>
          <p:cNvPr id="4" name="3 Marcador de fecha"/>
          <p:cNvSpPr>
            <a:spLocks noGrp="1"/>
          </p:cNvSpPr>
          <p:nvPr>
            <p:ph type="dt" idx="10"/>
          </p:nvPr>
        </p:nvSpPr>
        <p:spPr/>
        <p:txBody>
          <a:bodyPr/>
          <a:lstStyle/>
          <a:p>
            <a:fld id="{3E584984-FD59-4917-A229-143D0227977B}" type="datetime1">
              <a:rPr lang="es-AR" smtClean="0"/>
              <a:pPr/>
              <a:t>10/4/19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AFF711F-CF16-47D4-9278-3D7640152554}" type="slidenum">
              <a:rPr lang="es-ES" smtClean="0"/>
              <a:pPr/>
              <a:t>6</a:t>
            </a:fld>
            <a:endParaRPr lang="es-ES"/>
          </a:p>
        </p:txBody>
      </p:sp>
    </p:spTree>
    <p:extLst>
      <p:ext uri="{BB962C8B-B14F-4D97-AF65-F5344CB8AC3E}">
        <p14:creationId xmlns:p14="http://schemas.microsoft.com/office/powerpoint/2010/main" val="1779361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i="1" dirty="0"/>
          </a:p>
        </p:txBody>
      </p:sp>
      <p:sp>
        <p:nvSpPr>
          <p:cNvPr id="4" name="3 Marcador de fecha"/>
          <p:cNvSpPr>
            <a:spLocks noGrp="1"/>
          </p:cNvSpPr>
          <p:nvPr>
            <p:ph type="dt" idx="10"/>
          </p:nvPr>
        </p:nvSpPr>
        <p:spPr/>
        <p:txBody>
          <a:bodyPr/>
          <a:lstStyle/>
          <a:p>
            <a:fld id="{3E584984-FD59-4917-A229-143D0227977B}" type="datetime1">
              <a:rPr lang="es-AR" smtClean="0"/>
              <a:pPr/>
              <a:t>10/4/19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AFF711F-CF16-47D4-9278-3D7640152554}" type="slidenum">
              <a:rPr lang="es-ES" smtClean="0"/>
              <a:pPr/>
              <a:t>7</a:t>
            </a:fld>
            <a:endParaRPr lang="es-ES"/>
          </a:p>
        </p:txBody>
      </p:sp>
    </p:spTree>
    <p:extLst>
      <p:ext uri="{BB962C8B-B14F-4D97-AF65-F5344CB8AC3E}">
        <p14:creationId xmlns:p14="http://schemas.microsoft.com/office/powerpoint/2010/main" val="1631008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0000" lnSpcReduction="20000"/>
          </a:bodyPr>
          <a:lstStyle/>
          <a:p>
            <a:r>
              <a:rPr lang="es-ES" dirty="0"/>
              <a:t>Respecto</a:t>
            </a:r>
            <a:r>
              <a:rPr lang="es-ES" baseline="0" dirty="0"/>
              <a:t> a la FUNDABILIDAD de la pretensión, hay hechos como el pago, la pérdida de la cosa debida, la ilicitud de la causa, </a:t>
            </a:r>
            <a:r>
              <a:rPr lang="es-ES" baseline="0" dirty="0" err="1"/>
              <a:t>etc</a:t>
            </a:r>
            <a:r>
              <a:rPr lang="es-ES" baseline="0" dirty="0"/>
              <a:t> que producen efectos extintivos o impeditivos </a:t>
            </a:r>
            <a:r>
              <a:rPr lang="es-ES" i="1" baseline="0" dirty="0"/>
              <a:t>ipso iure y </a:t>
            </a:r>
            <a:r>
              <a:rPr lang="es-ES" i="0" baseline="0" dirty="0"/>
              <a:t> su existencia puede ser declarada de oficio por el juez, mientras ella surja de las constancias de la causa. </a:t>
            </a:r>
          </a:p>
          <a:p>
            <a:r>
              <a:rPr lang="es-ES" i="0" baseline="0" dirty="0"/>
              <a:t>Otros hechos, producen efecto sólo si son invocados por el demandado, por ej.,  la prescripción, los vicios del consentimiento, etc.  Según la doctrina, existiría excepción en </a:t>
            </a:r>
            <a:r>
              <a:rPr lang="es-ES" i="0" u="sng" baseline="0" dirty="0"/>
              <a:t>sentido estricto o propio</a:t>
            </a:r>
            <a:r>
              <a:rPr lang="es-ES" i="0" baseline="0" dirty="0"/>
              <a:t>, sólo cuando el hecho impeditivo o extintivo puede ser considerado por el juez en el supuesto de ser invocado por el demandado. Caso contrario, si la actividad del accionado no es indispensable y puede ser sustituida por el juez, correspondería hablar de “defensa” o de “excepción en sentido lato”. </a:t>
            </a:r>
          </a:p>
          <a:p>
            <a:r>
              <a:rPr lang="es-ES" i="0" baseline="0" dirty="0"/>
              <a:t>La cuestión no ofrece problemas si la ley misma aclara, por ej. Prescripción –art. </a:t>
            </a:r>
            <a:r>
              <a:rPr lang="es-ES" i="0" u="none" baseline="0" dirty="0"/>
              <a:t>2151,2532,2533 ccc-</a:t>
            </a:r>
            <a:r>
              <a:rPr lang="es-ES" i="0" baseline="0" dirty="0"/>
              <a:t>, al contrario, autoriza a juez a pronunciarse de oficio –art. 387 y CC- (</a:t>
            </a:r>
            <a:r>
              <a:rPr lang="es-ES" i="0" baseline="0" dirty="0" err="1"/>
              <a:t>nul</a:t>
            </a:r>
            <a:r>
              <a:rPr lang="es-ES" i="0" baseline="0" dirty="0"/>
              <a:t> absoluta).  PROBLEMA: silencio de la ley. En este caso, hay dos criterios fundamentales: uno distingue entre derechos amparados por normas de orden público y derechos sometidos a la libre disponibilidad de las partes –PODETTI- y otro: a la posibilidad que las circunstancias impeditivas o extintivas sean susceptibles de servir de fundamento a una pretensión autónoma por parte del demandado – </a:t>
            </a:r>
            <a:r>
              <a:rPr lang="es-ES" i="0" baseline="0" dirty="0" err="1"/>
              <a:t>Chiovenda</a:t>
            </a:r>
            <a:r>
              <a:rPr lang="es-ES" i="0" baseline="0" dirty="0"/>
              <a:t>-</a:t>
            </a:r>
          </a:p>
          <a:p>
            <a:r>
              <a:rPr lang="es-ES" i="0" baseline="0" dirty="0"/>
              <a:t>En ese orden de ideas, serían excepciones en sentido estricto: las causales de nulidad relativa, </a:t>
            </a:r>
            <a:r>
              <a:rPr lang="es-ES" i="0" baseline="0" dirty="0" err="1"/>
              <a:t>exceptio</a:t>
            </a:r>
            <a:r>
              <a:rPr lang="es-ES" i="0" baseline="0" dirty="0"/>
              <a:t> non </a:t>
            </a:r>
            <a:r>
              <a:rPr lang="es-ES" i="0" baseline="0" dirty="0" err="1"/>
              <a:t>adimpleti</a:t>
            </a:r>
            <a:r>
              <a:rPr lang="es-ES" i="0" baseline="0" dirty="0"/>
              <a:t> </a:t>
            </a:r>
            <a:r>
              <a:rPr lang="es-ES" i="0" baseline="0" dirty="0" err="1"/>
              <a:t>contractus</a:t>
            </a:r>
            <a:r>
              <a:rPr lang="es-ES" i="0" baseline="0" dirty="0"/>
              <a:t> art. 1031 ccc-, pacto comisorio –art.1079 a 1081 ccc- derecho retención –art. 2587 ccc - y serían EXCEPC. En sentido LATO o DEFENSAS, la prueba del pago o de otro medio extintivo de las obligaciones, cuya invocación importa un derecho establecido en exclusivo interés del deudor, etc. </a:t>
            </a:r>
          </a:p>
          <a:p>
            <a:endParaRPr lang="es-ES" i="0" baseline="0" dirty="0"/>
          </a:p>
          <a:p>
            <a:r>
              <a:rPr lang="es-ES" i="0" baseline="0" dirty="0"/>
              <a:t>ESTA DISTINCIÓN TAMBIÉN cabe para las excepciones relacionadas a los requisitos de ADMISIBILIDAD: DE OFICIO: incompetencia absoluta –cuando es por razón de la materia, valor y grado- falta de personería, incumplimiento de los requisitos exigidos en la demanda, cosa juzgada –y por implicancia, transacción, conciliación y desistimiento del derecho-, falta de legitimación o interés, imposibilidad jurídica del objeto de la pretensión. Todas estas circunstancias inciden en la eficiencia de la administración de justicia y son susceptibles de conducir al pronunciamiento de una SENTENCIA INUTIL, e incluso, contraria al ordenamiento jurídico vigente. Por ello, jueces están HABILITADOS para declarar, de oficio, la concurrencia de aquéllas en el caso concreto: serían entonces, EXCEPCIONES EN SENTIDO LATO. </a:t>
            </a:r>
          </a:p>
          <a:p>
            <a:endParaRPr lang="es-ES" i="0" baseline="0" dirty="0"/>
          </a:p>
          <a:p>
            <a:r>
              <a:rPr lang="es-ES" i="0" baseline="0" dirty="0"/>
              <a:t>Excepciones en sentido ESTRICTO: serían por ejemplo: la incompetencia por razón del territorio,  la litispendencia (aunque el juez podría advertirla de oficio y disponer la acumulación, según las reglas de acumulación de procesos,  presentes en todos los </a:t>
            </a:r>
            <a:r>
              <a:rPr lang="es-ES" i="0" baseline="0" dirty="0" err="1"/>
              <a:t>cpcc</a:t>
            </a:r>
            <a:r>
              <a:rPr lang="es-ES" i="0" baseline="0" dirty="0"/>
              <a:t>) –</a:t>
            </a:r>
            <a:r>
              <a:rPr lang="es-ES" b="1" i="0" baseline="0" dirty="0"/>
              <a:t>ver. Art. 347 CPCCN, 333 </a:t>
            </a:r>
            <a:r>
              <a:rPr lang="es-ES" b="1" i="0" baseline="0" dirty="0" err="1"/>
              <a:t>incs</a:t>
            </a:r>
            <a:r>
              <a:rPr lang="es-ES" b="1" i="0" baseline="0" dirty="0"/>
              <a:t> 1 y 4 CPCER, 139 incs1 y 141  </a:t>
            </a:r>
            <a:r>
              <a:rPr lang="es-ES" b="1" i="0" baseline="0" dirty="0" err="1"/>
              <a:t>Sta</a:t>
            </a:r>
            <a:r>
              <a:rPr lang="es-ES" b="1" i="0" baseline="0" dirty="0"/>
              <a:t> fe-</a:t>
            </a:r>
            <a:r>
              <a:rPr lang="es-ES" i="0" baseline="0" dirty="0"/>
              <a:t> , el  incumplimiento por parte del actor, de ciertas cargas que le imponen las leyes como condición previa a la interposición de determinado tipo de pretensiones –defensas </a:t>
            </a:r>
            <a:r>
              <a:rPr lang="es-ES" i="1" baseline="0" dirty="0"/>
              <a:t>temporarias</a:t>
            </a:r>
            <a:r>
              <a:rPr lang="es-ES" i="0" baseline="0" dirty="0"/>
              <a:t>-.  Estas circunstancias son ajenas al interés general y constituyen fundamento de derechos acordados en exclusivo interés del demandado, cuyo silencio no puede suplirse con una declaración judicial oficiosa. </a:t>
            </a:r>
          </a:p>
          <a:p>
            <a:endParaRPr lang="es-ES" i="1" dirty="0"/>
          </a:p>
        </p:txBody>
      </p:sp>
      <p:sp>
        <p:nvSpPr>
          <p:cNvPr id="4" name="3 Marcador de fecha"/>
          <p:cNvSpPr>
            <a:spLocks noGrp="1"/>
          </p:cNvSpPr>
          <p:nvPr>
            <p:ph type="dt" idx="10"/>
          </p:nvPr>
        </p:nvSpPr>
        <p:spPr/>
        <p:txBody>
          <a:bodyPr/>
          <a:lstStyle/>
          <a:p>
            <a:fld id="{3E584984-FD59-4917-A229-143D0227977B}" type="datetime1">
              <a:rPr lang="es-AR" smtClean="0"/>
              <a:pPr/>
              <a:t>10/4/19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AFF711F-CF16-47D4-9278-3D7640152554}" type="slidenum">
              <a:rPr lang="es-ES" smtClean="0"/>
              <a:pPr/>
              <a:t>8</a:t>
            </a:fld>
            <a:endParaRPr lang="es-ES"/>
          </a:p>
        </p:txBody>
      </p:sp>
    </p:spTree>
    <p:extLst>
      <p:ext uri="{BB962C8B-B14F-4D97-AF65-F5344CB8AC3E}">
        <p14:creationId xmlns:p14="http://schemas.microsoft.com/office/powerpoint/2010/main" val="2567912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0000" lnSpcReduction="20000"/>
          </a:bodyPr>
          <a:lstStyle/>
          <a:p>
            <a:r>
              <a:rPr lang="es-ES" i="1" dirty="0"/>
              <a:t>*Perentorias:  </a:t>
            </a:r>
            <a:r>
              <a:rPr lang="es-ES" i="0" dirty="0"/>
              <a:t>si</a:t>
            </a:r>
            <a:r>
              <a:rPr lang="es-ES" i="0" baseline="0" dirty="0"/>
              <a:t> prosperan excluyen definitivamente el derecho invocado por el actor, de manera tal que la pretensión pierde toda posibilidad de volver a proponerse eficazmente. Pueden jugar respecto cualquiera de los requisitos extrínsecos de admisibilidad: </a:t>
            </a:r>
            <a:r>
              <a:rPr lang="es-ES" i="0" baseline="0" dirty="0" err="1"/>
              <a:t>vgr</a:t>
            </a:r>
            <a:r>
              <a:rPr lang="es-ES" i="0" baseline="0" dirty="0"/>
              <a:t> cosa juzgada; intrínsecos de admisibilidad –</a:t>
            </a:r>
            <a:r>
              <a:rPr lang="es-ES" i="0" baseline="0" dirty="0" err="1"/>
              <a:t>vgr</a:t>
            </a:r>
            <a:r>
              <a:rPr lang="es-ES" i="0" baseline="0" dirty="0"/>
              <a:t>. Falta de legitimación o de objeto lícito- y de los de fundabilidad: </a:t>
            </a:r>
            <a:r>
              <a:rPr lang="es-ES" i="0" baseline="0" dirty="0" err="1"/>
              <a:t>vgr</a:t>
            </a:r>
            <a:r>
              <a:rPr lang="es-ES" i="0" baseline="0" dirty="0"/>
              <a:t>, negativa de los hechos alegados por el actor, alegación de un hecho impeditivo como un vicio del consentimiento o extintivo como el pago, la novación, la prescripción </a:t>
            </a:r>
            <a:r>
              <a:rPr lang="es-ES" i="0" baseline="0" dirty="0" err="1"/>
              <a:t>etc</a:t>
            </a:r>
            <a:r>
              <a:rPr lang="es-ES" i="0" baseline="0" dirty="0"/>
              <a:t>-. </a:t>
            </a:r>
          </a:p>
          <a:p>
            <a:endParaRPr lang="es-ES" i="0" baseline="0" dirty="0"/>
          </a:p>
          <a:p>
            <a:r>
              <a:rPr lang="es-ES" i="1" baseline="0" dirty="0"/>
              <a:t>**Dilatorias</a:t>
            </a:r>
            <a:r>
              <a:rPr lang="es-ES" i="0" baseline="0" dirty="0"/>
              <a:t>: de ser acogidas, excluyen temporariamente un pronunciamiento sobre el derecho del actor, de manera que sólo hacen perder a la pretensión su eficacia </a:t>
            </a:r>
            <a:r>
              <a:rPr lang="es-ES" i="0" u="sng" baseline="0" dirty="0"/>
              <a:t>actual y no impiden</a:t>
            </a:r>
            <a:r>
              <a:rPr lang="es-ES" i="0" u="none" baseline="0" dirty="0"/>
              <a:t> que ésta vuelva a proponerse o a reactualizarse una vez obviados los defectos de que adolecía. NO afectan el derecho material invocado, postergando la oportunidad de un pronunciamiento sobre éste. ESTA CLASE DE OPOSICIONES SOLO ATAÑEN a los requisitos EXTRINSECOS  de admisibilidad de la pretensión, se hallan en los Códigos procesales –incompetencia, falta personería, litispendencia, </a:t>
            </a:r>
            <a:r>
              <a:rPr lang="es-ES" i="0" u="none" baseline="0" dirty="0" err="1"/>
              <a:t>etc</a:t>
            </a:r>
            <a:r>
              <a:rPr lang="es-ES" i="0" u="none" baseline="0" dirty="0"/>
              <a:t>- y en las leyes de fondo – beneficio de excusión, días de llanto y luto </a:t>
            </a:r>
            <a:r>
              <a:rPr lang="es-ES" i="0" u="none" baseline="0" dirty="0" err="1"/>
              <a:t>etc</a:t>
            </a:r>
            <a:r>
              <a:rPr lang="es-ES" i="0" u="none" baseline="0" dirty="0"/>
              <a:t>). </a:t>
            </a:r>
          </a:p>
          <a:p>
            <a:endParaRPr lang="es-ES" i="0" u="none" baseline="0" dirty="0"/>
          </a:p>
          <a:p>
            <a:r>
              <a:rPr lang="es-ES" i="0" u="none" baseline="0" dirty="0"/>
              <a:t>***MIXTAS (Alvarado Velloso): aquellas que operan procedimentalmente en modo similar a las dilatorias pero que provocan, en cuanto a sus efectos, los mismos que las perentorias.</a:t>
            </a:r>
          </a:p>
          <a:p>
            <a:r>
              <a:rPr lang="es-ES" i="0" u="none" baseline="0" dirty="0"/>
              <a:t> Alvarado Velloso: distingue las excepciones según que las mismas ataquen a: </a:t>
            </a:r>
          </a:p>
          <a:p>
            <a:endParaRPr lang="es-ES" i="0" u="none" baseline="0" dirty="0"/>
          </a:p>
          <a:p>
            <a:pPr marL="228600" indent="-228600">
              <a:buAutoNum type="arabicParenR"/>
            </a:pPr>
            <a:r>
              <a:rPr lang="es-ES" i="0" u="none" baseline="0" dirty="0"/>
              <a:t>La acción, con el objeto de lograr su extinción (falta de acción) o paralización: incompetencia, personería invocada por el procurador-falta de capacidad procesal en el actor –</a:t>
            </a:r>
            <a:r>
              <a:rPr lang="es-ES" i="0" u="none" baseline="0" dirty="0" err="1"/>
              <a:t>legitimatio</a:t>
            </a:r>
            <a:r>
              <a:rPr lang="es-ES" i="0" u="none" baseline="0" dirty="0"/>
              <a:t> ad </a:t>
            </a:r>
            <a:r>
              <a:rPr lang="es-ES" i="0" u="none" baseline="0" dirty="0" err="1"/>
              <a:t>processum</a:t>
            </a:r>
            <a:r>
              <a:rPr lang="es-ES" i="0" u="none" baseline="0" dirty="0"/>
              <a:t>-; excepción defecto legal o de oscuro libelo, ausencia </a:t>
            </a:r>
            <a:r>
              <a:rPr lang="es-ES" i="0" u="sng" baseline="0" dirty="0"/>
              <a:t>manifiesta</a:t>
            </a:r>
            <a:r>
              <a:rPr lang="es-ES" i="0" u="none" baseline="0" dirty="0"/>
              <a:t> de legitimación para obrar –</a:t>
            </a:r>
            <a:r>
              <a:rPr lang="es-ES" i="0" u="none" baseline="0" dirty="0" err="1"/>
              <a:t>legitimatio</a:t>
            </a:r>
            <a:r>
              <a:rPr lang="es-ES" i="0" u="none" baseline="0" dirty="0"/>
              <a:t> ad </a:t>
            </a:r>
            <a:r>
              <a:rPr lang="es-ES" i="0" u="none" baseline="0" dirty="0" err="1"/>
              <a:t>causam</a:t>
            </a:r>
            <a:r>
              <a:rPr lang="es-ES" i="0" u="none" baseline="0" dirty="0"/>
              <a:t>-, arraigo, litispendencia por conexidad,  de falta de pago de costas ya devengadas –art. 328 </a:t>
            </a:r>
            <a:r>
              <a:rPr lang="es-ES" i="0" u="none" baseline="0" dirty="0" err="1"/>
              <a:t>CPCsta</a:t>
            </a:r>
            <a:r>
              <a:rPr lang="es-ES" i="0" u="none" baseline="0" dirty="0"/>
              <a:t> fe- , excepciones falta caución en caso de representación por parientes –art. 43 CPC </a:t>
            </a:r>
            <a:r>
              <a:rPr lang="es-ES" i="0" u="none" baseline="0" dirty="0" err="1"/>
              <a:t>Sta</a:t>
            </a:r>
            <a:r>
              <a:rPr lang="es-ES" i="0" u="none" baseline="0" dirty="0"/>
              <a:t> fe-, </a:t>
            </a:r>
            <a:r>
              <a:rPr lang="es-ES" i="0" u="none" baseline="0" dirty="0" err="1"/>
              <a:t>benef</a:t>
            </a:r>
            <a:r>
              <a:rPr lang="es-ES" i="0" u="none" baseline="0" dirty="0"/>
              <a:t> excusión 1583 ccc, </a:t>
            </a:r>
            <a:r>
              <a:rPr lang="es-ES" i="1" u="none" baseline="0" dirty="0" err="1"/>
              <a:t>exceptio</a:t>
            </a:r>
            <a:r>
              <a:rPr lang="es-ES" i="1" u="none" baseline="0" dirty="0"/>
              <a:t> non </a:t>
            </a:r>
            <a:r>
              <a:rPr lang="es-ES" i="1" u="none" baseline="0" dirty="0" err="1"/>
              <a:t>adimpleti</a:t>
            </a:r>
            <a:r>
              <a:rPr lang="es-ES" i="1" u="none" baseline="0" dirty="0"/>
              <a:t> </a:t>
            </a:r>
            <a:r>
              <a:rPr lang="es-ES" i="1" u="none" baseline="0" dirty="0" err="1"/>
              <a:t>contractus</a:t>
            </a:r>
            <a:r>
              <a:rPr lang="es-ES" i="0" u="none" baseline="0" dirty="0"/>
              <a:t> -1031 CCC- , excepción falta condenas impuestas en el juicio ejecutivo anterior a un ordinario –art. 553 CPCN-</a:t>
            </a:r>
          </a:p>
          <a:p>
            <a:pPr marL="228600" indent="-228600">
              <a:buAutoNum type="arabicParenR"/>
            </a:pPr>
            <a:endParaRPr lang="es-ES" i="0" u="none" baseline="0" dirty="0"/>
          </a:p>
          <a:p>
            <a:pPr marL="228600" indent="-228600">
              <a:buAutoNum type="arabicParenR"/>
            </a:pPr>
            <a:r>
              <a:rPr lang="es-ES" i="0" u="none" baseline="0" dirty="0"/>
              <a:t> la pretensión, con la finalidad de que ella sea desestimada en la sentencia:  1) excepciones fundadas en causas extintivas de las obligaciones –de pago -865 y 880 CCC-, novación -993,1827 ccc-, compensación -921,923,924 ccc-, Transacción -1641 ccc-, de Confusión -932 ccc-, renuncia de derechos -944, a 946 ccc-, remisión deuda -950 ccc-, excepción de prescripción liberatoria – 2151,2532,2533 ccc  , 2) vicios de los actos </a:t>
            </a:r>
            <a:r>
              <a:rPr lang="es-ES" i="0" u="none" baseline="0" dirty="0" err="1"/>
              <a:t>jurídcos</a:t>
            </a:r>
            <a:r>
              <a:rPr lang="es-ES" i="0" u="none" baseline="0" dirty="0"/>
              <a:t> (dolo, error, lesión </a:t>
            </a:r>
            <a:r>
              <a:rPr lang="es-ES" i="0" u="none" baseline="0" dirty="0" err="1"/>
              <a:t>etc</a:t>
            </a:r>
            <a:r>
              <a:rPr lang="es-ES" i="0" u="none" baseline="0" dirty="0"/>
              <a:t>); 3) excepciones fundadas en el  principio de seguridad jurídica: a) las que pretenden que el juez rechace la demanda al sentenciar –inconstitucionalidad, causa ilícita de la obligación, falta de titularidad del derecho o interés para obrar (excepción de falta de acción o sine </a:t>
            </a:r>
            <a:r>
              <a:rPr lang="es-ES" i="0" u="none" baseline="0" dirty="0" err="1"/>
              <a:t>actione</a:t>
            </a:r>
            <a:r>
              <a:rPr lang="es-ES" i="0" u="none" baseline="0" dirty="0"/>
              <a:t> </a:t>
            </a:r>
            <a:r>
              <a:rPr lang="es-ES" i="0" u="none" baseline="0" dirty="0" err="1"/>
              <a:t>agit</a:t>
            </a:r>
            <a:r>
              <a:rPr lang="es-ES" i="0" u="none" baseline="0" dirty="0"/>
              <a:t> o ausencia de legitimación para obrar)- o que pretenden el juzgamiento no positivo del litigio para evitar existencia de caos </a:t>
            </a:r>
            <a:r>
              <a:rPr lang="es-ES" i="0" u="none" baseline="0" dirty="0" err="1"/>
              <a:t>jco</a:t>
            </a:r>
            <a:r>
              <a:rPr lang="es-ES" i="0" u="none" baseline="0" dirty="0"/>
              <a:t>: cosa juzgada; litispendencia por identidad,  </a:t>
            </a:r>
          </a:p>
          <a:p>
            <a:pPr marL="228600" indent="-228600">
              <a:buAutoNum type="arabicParenR"/>
            </a:pPr>
            <a:endParaRPr lang="es-ES" i="0" u="none" baseline="0" dirty="0"/>
          </a:p>
          <a:p>
            <a:pPr marL="228600" indent="-228600">
              <a:buAutoNum type="arabicParenR"/>
            </a:pPr>
            <a:r>
              <a:rPr lang="es-ES" i="0" u="none" baseline="0" dirty="0"/>
              <a:t> la oportunidad en la cual el juez debe sentenciar, con el objeto de evitar la creación de un caos jurídico : </a:t>
            </a:r>
            <a:r>
              <a:rPr lang="es-ES" i="0" u="none" baseline="0" dirty="0" err="1"/>
              <a:t>prejudicialidad</a:t>
            </a:r>
            <a:r>
              <a:rPr lang="es-ES" i="0" u="none" baseline="0" dirty="0"/>
              <a:t> –penal: 1775 CCCN, o  litispendencia por conexidad causal o afinidad.</a:t>
            </a:r>
            <a:endParaRPr lang="es-ES" i="1" u="sng" dirty="0"/>
          </a:p>
        </p:txBody>
      </p:sp>
      <p:sp>
        <p:nvSpPr>
          <p:cNvPr id="4" name="3 Marcador de fecha"/>
          <p:cNvSpPr>
            <a:spLocks noGrp="1"/>
          </p:cNvSpPr>
          <p:nvPr>
            <p:ph type="dt" idx="10"/>
          </p:nvPr>
        </p:nvSpPr>
        <p:spPr/>
        <p:txBody>
          <a:bodyPr/>
          <a:lstStyle/>
          <a:p>
            <a:fld id="{3E584984-FD59-4917-A229-143D0227977B}" type="datetime1">
              <a:rPr lang="es-AR" smtClean="0"/>
              <a:pPr/>
              <a:t>10/4/19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AFF711F-CF16-47D4-9278-3D7640152554}" type="slidenum">
              <a:rPr lang="es-ES" smtClean="0"/>
              <a:pPr/>
              <a:t>9</a:t>
            </a:fld>
            <a:endParaRPr lang="es-ES"/>
          </a:p>
        </p:txBody>
      </p:sp>
    </p:spTree>
    <p:extLst>
      <p:ext uri="{BB962C8B-B14F-4D97-AF65-F5344CB8AC3E}">
        <p14:creationId xmlns:p14="http://schemas.microsoft.com/office/powerpoint/2010/main" val="447737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fecha"/>
          <p:cNvSpPr>
            <a:spLocks noGrp="1"/>
          </p:cNvSpPr>
          <p:nvPr>
            <p:ph type="dt" idx="10"/>
          </p:nvPr>
        </p:nvSpPr>
        <p:spPr/>
        <p:txBody>
          <a:bodyPr/>
          <a:lstStyle/>
          <a:p>
            <a:fld id="{3E584984-FD59-4917-A229-143D0227977B}" type="datetime1">
              <a:rPr lang="es-AR" smtClean="0"/>
              <a:pPr/>
              <a:t>10/4/19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AFF711F-CF16-47D4-9278-3D7640152554}" type="slidenum">
              <a:rPr lang="es-ES" smtClean="0"/>
              <a:pPr/>
              <a:t>10</a:t>
            </a:fld>
            <a:endParaRPr lang="es-ES"/>
          </a:p>
        </p:txBody>
      </p:sp>
    </p:spTree>
    <p:extLst>
      <p:ext uri="{BB962C8B-B14F-4D97-AF65-F5344CB8AC3E}">
        <p14:creationId xmlns:p14="http://schemas.microsoft.com/office/powerpoint/2010/main" val="3114718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EC3341E4-6E63-0240-B0AE-1986BF756311}" type="slidenum">
              <a:rPr lang="es-AR" smtClean="0"/>
              <a:t>11</a:t>
            </a:fld>
            <a:endParaRPr lang="es-AR"/>
          </a:p>
        </p:txBody>
      </p:sp>
    </p:spTree>
    <p:extLst>
      <p:ext uri="{BB962C8B-B14F-4D97-AF65-F5344CB8AC3E}">
        <p14:creationId xmlns:p14="http://schemas.microsoft.com/office/powerpoint/2010/main" val="1109797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a:t>La</a:t>
            </a:r>
            <a:r>
              <a:rPr lang="es-ES" baseline="0" dirty="0"/>
              <a:t> regulación de las excepciones procesales, se ubica metodológicamente </a:t>
            </a:r>
            <a:r>
              <a:rPr lang="es-ES" dirty="0"/>
              <a:t>en</a:t>
            </a:r>
            <a:r>
              <a:rPr lang="es-ES" baseline="0" dirty="0"/>
              <a:t> el CPCCN y CPCCER entre las normas del Proceso Ordinario. Luego, las diferencias de trámite, límites de las que son oponibles, plazos especiales </a:t>
            </a:r>
            <a:r>
              <a:rPr lang="es-ES" baseline="0" dirty="0" err="1"/>
              <a:t>etc</a:t>
            </a:r>
            <a:r>
              <a:rPr lang="es-ES" baseline="0" dirty="0"/>
              <a:t>, para interposición de excepciones en los otros tipos de procesos que se regulan en esos códigos, deben buscarse en el procedimiento especial respectivo. </a:t>
            </a:r>
          </a:p>
          <a:p>
            <a:endParaRPr lang="es-ES" baseline="0" dirty="0"/>
          </a:p>
          <a:p>
            <a:r>
              <a:rPr lang="es-ES" baseline="0" dirty="0"/>
              <a:t>Juicio ejecutivo: por qué se llama excepción, si se interpone al “contestarse la demanda” y se resuelve en la “sentencia”? Como el derecho que se invoca en un juicio ejecutivo siempre es un derecho “</a:t>
            </a:r>
            <a:r>
              <a:rPr lang="es-ES" baseline="0" dirty="0" err="1"/>
              <a:t>predeclarado</a:t>
            </a:r>
            <a:r>
              <a:rPr lang="es-ES" baseline="0" dirty="0"/>
              <a:t>”, que goza de una presunción de legitimidad, en el proceso ejecutivo no se puede discutir el derecho que sustenta esa acción. De allí que solo se autoriza la interposición de determinadas “excepciones” que son susceptibles de ser resueltas en ese ámbito de escaso conocimiento o cognición –no hay prueba casi, es excepcional-. Además, quien interpone estas excepciones, no hace una simple negativa: de allí que  la carga de la prueba de lo que afirma es suya, no del actor que se limita , en principio, a invocar el derecho que surge se su título. </a:t>
            </a:r>
            <a:endParaRPr lang="es-ES" dirty="0"/>
          </a:p>
        </p:txBody>
      </p:sp>
      <p:sp>
        <p:nvSpPr>
          <p:cNvPr id="4" name="3 Marcador de fecha"/>
          <p:cNvSpPr>
            <a:spLocks noGrp="1"/>
          </p:cNvSpPr>
          <p:nvPr>
            <p:ph type="dt" idx="10"/>
          </p:nvPr>
        </p:nvSpPr>
        <p:spPr/>
        <p:txBody>
          <a:bodyPr/>
          <a:lstStyle/>
          <a:p>
            <a:fld id="{3E584984-FD59-4917-A229-143D0227977B}" type="datetime1">
              <a:rPr lang="es-AR" smtClean="0"/>
              <a:pPr/>
              <a:t>10/4/19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AFF711F-CF16-47D4-9278-3D7640152554}" type="slidenum">
              <a:rPr lang="es-ES" smtClean="0"/>
              <a:pPr/>
              <a:t>15</a:t>
            </a:fld>
            <a:endParaRPr lang="es-ES"/>
          </a:p>
        </p:txBody>
      </p:sp>
    </p:spTree>
    <p:extLst>
      <p:ext uri="{BB962C8B-B14F-4D97-AF65-F5344CB8AC3E}">
        <p14:creationId xmlns:p14="http://schemas.microsoft.com/office/powerpoint/2010/main" val="4033498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4D2FC21-44DA-F047-A315-7EC162A04CDA}" type="datetimeFigureOut">
              <a:rPr lang="es-AR" smtClean="0"/>
              <a:t>10/4/19</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12386BB-5169-5F40-AB93-FB4300012FBC}" type="slidenum">
              <a:rPr lang="es-AR" smtClean="0"/>
              <a:t>‹Nº›</a:t>
            </a:fld>
            <a:endParaRPr lang="es-AR"/>
          </a:p>
        </p:txBody>
      </p:sp>
    </p:spTree>
    <p:extLst>
      <p:ext uri="{BB962C8B-B14F-4D97-AF65-F5344CB8AC3E}">
        <p14:creationId xmlns:p14="http://schemas.microsoft.com/office/powerpoint/2010/main" val="1487568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4D2FC21-44DA-F047-A315-7EC162A04CDA}" type="datetimeFigureOut">
              <a:rPr lang="es-AR" smtClean="0"/>
              <a:t>10/4/19</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12386BB-5169-5F40-AB93-FB4300012FBC}" type="slidenum">
              <a:rPr lang="es-AR" smtClean="0"/>
              <a:t>‹Nº›</a:t>
            </a:fld>
            <a:endParaRPr lang="es-AR"/>
          </a:p>
        </p:txBody>
      </p:sp>
    </p:spTree>
    <p:extLst>
      <p:ext uri="{BB962C8B-B14F-4D97-AF65-F5344CB8AC3E}">
        <p14:creationId xmlns:p14="http://schemas.microsoft.com/office/powerpoint/2010/main" val="103713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
Segundo nivel
Tercer nivel
Cuarto nivel
Quinto nivel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4D2FC21-44DA-F047-A315-7EC162A04CDA}" type="datetimeFigureOut">
              <a:rPr lang="es-AR" smtClean="0"/>
              <a:t>10/4/19</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12386BB-5169-5F40-AB93-FB4300012FBC}" type="slidenum">
              <a:rPr lang="es-AR" smtClean="0"/>
              <a:t>‹Nº›</a:t>
            </a:fld>
            <a:endParaRPr lang="es-A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49956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4D2FC21-44DA-F047-A315-7EC162A04CDA}" type="datetimeFigureOut">
              <a:rPr lang="es-AR" smtClean="0"/>
              <a:t>10/4/19</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12386BB-5169-5F40-AB93-FB4300012FBC}" type="slidenum">
              <a:rPr lang="es-AR" smtClean="0"/>
              <a:t>‹Nº›</a:t>
            </a:fld>
            <a:endParaRPr lang="es-AR"/>
          </a:p>
        </p:txBody>
      </p:sp>
    </p:spTree>
    <p:extLst>
      <p:ext uri="{BB962C8B-B14F-4D97-AF65-F5344CB8AC3E}">
        <p14:creationId xmlns:p14="http://schemas.microsoft.com/office/powerpoint/2010/main" val="1900718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
Segundo nivel
Tercer nivel
Cuarto nivel
Quinto nivel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4D2FC21-44DA-F047-A315-7EC162A04CDA}" type="datetimeFigureOut">
              <a:rPr lang="es-AR" smtClean="0"/>
              <a:t>10/4/19</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12386BB-5169-5F40-AB93-FB4300012FBC}" type="slidenum">
              <a:rPr lang="es-AR" smtClean="0"/>
              <a:t>‹Nº›</a:t>
            </a:fld>
            <a:endParaRPr lang="es-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20417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los estilos de texto del patrón
Segundo nivel
Tercer nivel
Cuarto nivel
Quinto nivel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4D2FC21-44DA-F047-A315-7EC162A04CDA}" type="datetimeFigureOut">
              <a:rPr lang="es-AR" smtClean="0"/>
              <a:t>10/4/19</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12386BB-5169-5F40-AB93-FB4300012FBC}" type="slidenum">
              <a:rPr lang="es-AR" smtClean="0"/>
              <a:t>‹Nº›</a:t>
            </a:fld>
            <a:endParaRPr lang="es-AR"/>
          </a:p>
        </p:txBody>
      </p:sp>
    </p:spTree>
    <p:extLst>
      <p:ext uri="{BB962C8B-B14F-4D97-AF65-F5344CB8AC3E}">
        <p14:creationId xmlns:p14="http://schemas.microsoft.com/office/powerpoint/2010/main" val="334270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4D2FC21-44DA-F047-A315-7EC162A04CDA}" type="datetimeFigureOut">
              <a:rPr lang="es-AR" smtClean="0"/>
              <a:t>10/4/19</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12386BB-5169-5F40-AB93-FB4300012FBC}" type="slidenum">
              <a:rPr lang="es-AR" smtClean="0"/>
              <a:t>‹Nº›</a:t>
            </a:fld>
            <a:endParaRPr lang="es-AR"/>
          </a:p>
        </p:txBody>
      </p:sp>
    </p:spTree>
    <p:extLst>
      <p:ext uri="{BB962C8B-B14F-4D97-AF65-F5344CB8AC3E}">
        <p14:creationId xmlns:p14="http://schemas.microsoft.com/office/powerpoint/2010/main" val="1745827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4D2FC21-44DA-F047-A315-7EC162A04CDA}" type="datetimeFigureOut">
              <a:rPr lang="es-AR" smtClean="0"/>
              <a:t>10/4/19</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12386BB-5169-5F40-AB93-FB4300012FBC}" type="slidenum">
              <a:rPr lang="es-AR" smtClean="0"/>
              <a:t>‹Nº›</a:t>
            </a:fld>
            <a:endParaRPr lang="es-AR"/>
          </a:p>
        </p:txBody>
      </p:sp>
    </p:spTree>
    <p:extLst>
      <p:ext uri="{BB962C8B-B14F-4D97-AF65-F5344CB8AC3E}">
        <p14:creationId xmlns:p14="http://schemas.microsoft.com/office/powerpoint/2010/main" val="235755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dgm">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914400" y="228600"/>
            <a:ext cx="10363200" cy="1219200"/>
          </a:xfrm>
        </p:spPr>
        <p:txBody>
          <a:bodyPr/>
          <a:lstStyle/>
          <a:p>
            <a:r>
              <a:rPr lang="es-ES"/>
              <a:t>Haga clic para modificar el estilo de título del patrón</a:t>
            </a:r>
          </a:p>
        </p:txBody>
      </p:sp>
      <p:sp>
        <p:nvSpPr>
          <p:cNvPr id="3" name="2 Marcador de SmartArt"/>
          <p:cNvSpPr>
            <a:spLocks noGrp="1"/>
          </p:cNvSpPr>
          <p:nvPr>
            <p:ph type="dgm" idx="1"/>
          </p:nvPr>
        </p:nvSpPr>
        <p:spPr>
          <a:xfrm>
            <a:off x="814917" y="1628776"/>
            <a:ext cx="10363200" cy="4454525"/>
          </a:xfrm>
        </p:spPr>
        <p:txBody>
          <a:bodyPr/>
          <a:lstStyle/>
          <a:p>
            <a:pPr lvl="0"/>
            <a:endParaRPr lang="es-ES" noProof="0"/>
          </a:p>
        </p:txBody>
      </p:sp>
      <p:sp>
        <p:nvSpPr>
          <p:cNvPr id="4" name="Rectangle 8"/>
          <p:cNvSpPr>
            <a:spLocks noGrp="1" noChangeArrowheads="1"/>
          </p:cNvSpPr>
          <p:nvPr>
            <p:ph type="dt" sz="half" idx="10"/>
          </p:nvPr>
        </p:nvSpPr>
        <p:spPr>
          <a:ln/>
        </p:spPr>
        <p:txBody>
          <a:bodyPr/>
          <a:lstStyle>
            <a:lvl1pPr>
              <a:defRPr/>
            </a:lvl1pPr>
          </a:lstStyle>
          <a:p>
            <a:pPr>
              <a:defRPr/>
            </a:pPr>
            <a:fld id="{92AF7BC1-2FC6-407D-8202-B0B915CC9175}" type="datetime1">
              <a:rPr lang="es-ES" smtClean="0"/>
              <a:pPr>
                <a:defRPr/>
              </a:pPr>
              <a:t>10/4/19</a:t>
            </a:fld>
            <a:endParaRPr lang="es-ES"/>
          </a:p>
        </p:txBody>
      </p:sp>
      <p:sp>
        <p:nvSpPr>
          <p:cNvPr id="5" name="Rectangle 9"/>
          <p:cNvSpPr>
            <a:spLocks noGrp="1" noChangeArrowheads="1"/>
          </p:cNvSpPr>
          <p:nvPr>
            <p:ph type="ftr" sz="quarter" idx="11"/>
          </p:nvPr>
        </p:nvSpPr>
        <p:spPr>
          <a:ln/>
        </p:spPr>
        <p:txBody>
          <a:bodyPr/>
          <a:lstStyle>
            <a:lvl1pPr>
              <a:defRPr/>
            </a:lvl1pPr>
          </a:lstStyle>
          <a:p>
            <a:pPr>
              <a:defRPr/>
            </a:pPr>
            <a:r>
              <a:rPr lang="es-MX"/>
              <a:t>PRÁCTICA PROCESAL </a:t>
            </a:r>
            <a:endParaRPr lang="es-ES"/>
          </a:p>
        </p:txBody>
      </p:sp>
      <p:sp>
        <p:nvSpPr>
          <p:cNvPr id="6" name="Rectangle 10"/>
          <p:cNvSpPr>
            <a:spLocks noGrp="1" noChangeArrowheads="1"/>
          </p:cNvSpPr>
          <p:nvPr>
            <p:ph type="sldNum" sz="quarter" idx="12"/>
          </p:nvPr>
        </p:nvSpPr>
        <p:spPr>
          <a:ln/>
        </p:spPr>
        <p:txBody>
          <a:bodyPr/>
          <a:lstStyle>
            <a:lvl1pPr>
              <a:defRPr/>
            </a:lvl1pPr>
          </a:lstStyle>
          <a:p>
            <a:pPr>
              <a:defRPr/>
            </a:pPr>
            <a:fld id="{4361D855-8926-4D69-8834-BE26A0B358CF}" type="slidenum">
              <a:rPr lang="es-ES"/>
              <a:pPr>
                <a:defRPr/>
              </a:pPr>
              <a:t>‹Nº›</a:t>
            </a:fld>
            <a:r>
              <a:rPr lang="es-ES">
                <a:solidFill>
                  <a:schemeClr val="bg2"/>
                </a:solidFill>
              </a:rPr>
              <a:t>RAMIREZ AMABLE - BASALDÚA</a:t>
            </a:r>
          </a:p>
        </p:txBody>
      </p:sp>
    </p:spTree>
    <p:extLst>
      <p:ext uri="{BB962C8B-B14F-4D97-AF65-F5344CB8AC3E}">
        <p14:creationId xmlns:p14="http://schemas.microsoft.com/office/powerpoint/2010/main" val="179865541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4D2FC21-44DA-F047-A315-7EC162A04CDA}" type="datetimeFigureOut">
              <a:rPr lang="es-AR" smtClean="0"/>
              <a:t>10/4/19</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12386BB-5169-5F40-AB93-FB4300012FBC}" type="slidenum">
              <a:rPr lang="es-AR" smtClean="0"/>
              <a:t>‹Nº›</a:t>
            </a:fld>
            <a:endParaRPr lang="es-AR"/>
          </a:p>
        </p:txBody>
      </p:sp>
    </p:spTree>
    <p:extLst>
      <p:ext uri="{BB962C8B-B14F-4D97-AF65-F5344CB8AC3E}">
        <p14:creationId xmlns:p14="http://schemas.microsoft.com/office/powerpoint/2010/main" val="225852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10"/>
          </p:nvPr>
        </p:nvSpPr>
        <p:spPr/>
        <p:txBody>
          <a:bodyPr/>
          <a:lstStyle/>
          <a:p>
            <a:fld id="{D4D2FC21-44DA-F047-A315-7EC162A04CDA}" type="datetimeFigureOut">
              <a:rPr lang="es-AR" smtClean="0"/>
              <a:t>10/4/19</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012386BB-5169-5F40-AB93-FB4300012FBC}" type="slidenum">
              <a:rPr lang="es-AR" smtClean="0"/>
              <a:t>‹Nº›</a:t>
            </a:fld>
            <a:endParaRPr lang="es-AR"/>
          </a:p>
        </p:txBody>
      </p:sp>
    </p:spTree>
    <p:extLst>
      <p:ext uri="{BB962C8B-B14F-4D97-AF65-F5344CB8AC3E}">
        <p14:creationId xmlns:p14="http://schemas.microsoft.com/office/powerpoint/2010/main" val="242291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D4D2FC21-44DA-F047-A315-7EC162A04CDA}" type="datetimeFigureOut">
              <a:rPr lang="es-AR" smtClean="0"/>
              <a:t>10/4/19</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012386BB-5169-5F40-AB93-FB4300012FBC}" type="slidenum">
              <a:rPr lang="es-AR" smtClean="0"/>
              <a:t>‹Nº›</a:t>
            </a:fld>
            <a:endParaRPr lang="es-AR"/>
          </a:p>
        </p:txBody>
      </p:sp>
    </p:spTree>
    <p:extLst>
      <p:ext uri="{BB962C8B-B14F-4D97-AF65-F5344CB8AC3E}">
        <p14:creationId xmlns:p14="http://schemas.microsoft.com/office/powerpoint/2010/main" val="3007895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Editar los estilos de texto del patrón
Segundo nivel
Tercer nivel
Cuarto nivel
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
Segundo nivel
Tercer nivel
Cuarto nivel
Quinto nivel</a:t>
            </a:r>
            <a:endParaRPr lang="en-US" dirty="0"/>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Editar los estilos de texto del patrón
Segundo nivel
Tercer nivel
Cuarto nivel
Quinto nivel</a:t>
            </a:r>
            <a:endParaRPr lang="en-US" dirty="0"/>
          </a:p>
        </p:txBody>
      </p:sp>
      <p:sp>
        <p:nvSpPr>
          <p:cNvPr id="7" name="Date Placeholder 6"/>
          <p:cNvSpPr>
            <a:spLocks noGrp="1"/>
          </p:cNvSpPr>
          <p:nvPr>
            <p:ph type="dt" sz="half" idx="10"/>
          </p:nvPr>
        </p:nvSpPr>
        <p:spPr/>
        <p:txBody>
          <a:bodyPr/>
          <a:lstStyle/>
          <a:p>
            <a:fld id="{D4D2FC21-44DA-F047-A315-7EC162A04CDA}" type="datetimeFigureOut">
              <a:rPr lang="es-AR" smtClean="0"/>
              <a:t>10/4/19</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012386BB-5169-5F40-AB93-FB4300012FBC}" type="slidenum">
              <a:rPr lang="es-AR" smtClean="0"/>
              <a:t>‹Nº›</a:t>
            </a:fld>
            <a:endParaRPr lang="es-AR"/>
          </a:p>
        </p:txBody>
      </p:sp>
    </p:spTree>
    <p:extLst>
      <p:ext uri="{BB962C8B-B14F-4D97-AF65-F5344CB8AC3E}">
        <p14:creationId xmlns:p14="http://schemas.microsoft.com/office/powerpoint/2010/main" val="4025332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4D2FC21-44DA-F047-A315-7EC162A04CDA}" type="datetimeFigureOut">
              <a:rPr lang="es-AR" smtClean="0"/>
              <a:t>10/4/19</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012386BB-5169-5F40-AB93-FB4300012FBC}" type="slidenum">
              <a:rPr lang="es-AR" smtClean="0"/>
              <a:t>‹Nº›</a:t>
            </a:fld>
            <a:endParaRPr lang="es-AR"/>
          </a:p>
        </p:txBody>
      </p:sp>
    </p:spTree>
    <p:extLst>
      <p:ext uri="{BB962C8B-B14F-4D97-AF65-F5344CB8AC3E}">
        <p14:creationId xmlns:p14="http://schemas.microsoft.com/office/powerpoint/2010/main" val="4003676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D2FC21-44DA-F047-A315-7EC162A04CDA}" type="datetimeFigureOut">
              <a:rPr lang="es-AR" smtClean="0"/>
              <a:t>10/4/19</a:t>
            </a:fld>
            <a:endParaRPr lang="es-AR"/>
          </a:p>
        </p:txBody>
      </p:sp>
      <p:sp>
        <p:nvSpPr>
          <p:cNvPr id="3" name="Footer Placeholder 2"/>
          <p:cNvSpPr>
            <a:spLocks noGrp="1"/>
          </p:cNvSpPr>
          <p:nvPr>
            <p:ph type="ftr" sz="quarter" idx="11"/>
          </p:nvPr>
        </p:nvSpPr>
        <p:spPr/>
        <p:txBody>
          <a:bodyPr/>
          <a:lstStyle/>
          <a:p>
            <a:endParaRPr lang="es-AR"/>
          </a:p>
        </p:txBody>
      </p:sp>
      <p:sp>
        <p:nvSpPr>
          <p:cNvPr id="4" name="Slide Number Placeholder 3"/>
          <p:cNvSpPr>
            <a:spLocks noGrp="1"/>
          </p:cNvSpPr>
          <p:nvPr>
            <p:ph type="sldNum" sz="quarter" idx="12"/>
          </p:nvPr>
        </p:nvSpPr>
        <p:spPr/>
        <p:txBody>
          <a:bodyPr/>
          <a:lstStyle/>
          <a:p>
            <a:fld id="{012386BB-5169-5F40-AB93-FB4300012FBC}" type="slidenum">
              <a:rPr lang="es-AR" smtClean="0"/>
              <a:t>‹Nº›</a:t>
            </a:fld>
            <a:endParaRPr lang="es-AR"/>
          </a:p>
        </p:txBody>
      </p:sp>
    </p:spTree>
    <p:extLst>
      <p:ext uri="{BB962C8B-B14F-4D97-AF65-F5344CB8AC3E}">
        <p14:creationId xmlns:p14="http://schemas.microsoft.com/office/powerpoint/2010/main" val="3027710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Editar los estilos de texto del patrón
Segundo nivel
Tercer nivel
Cuarto nivel
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D4D2FC21-44DA-F047-A315-7EC162A04CDA}" type="datetimeFigureOut">
              <a:rPr lang="es-AR" smtClean="0"/>
              <a:t>10/4/19</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012386BB-5169-5F40-AB93-FB4300012FBC}" type="slidenum">
              <a:rPr lang="es-AR" smtClean="0"/>
              <a:t>‹Nº›</a:t>
            </a:fld>
            <a:endParaRPr lang="es-AR"/>
          </a:p>
        </p:txBody>
      </p:sp>
    </p:spTree>
    <p:extLst>
      <p:ext uri="{BB962C8B-B14F-4D97-AF65-F5344CB8AC3E}">
        <p14:creationId xmlns:p14="http://schemas.microsoft.com/office/powerpoint/2010/main" val="1242043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
Segundo nivel
Tercer nivel
Cuarto nivel
Quinto nivel</a:t>
            </a:r>
            <a:endParaRPr lang="en-US" dirty="0"/>
          </a:p>
        </p:txBody>
      </p:sp>
      <p:sp>
        <p:nvSpPr>
          <p:cNvPr id="5" name="Date Placeholder 4"/>
          <p:cNvSpPr>
            <a:spLocks noGrp="1"/>
          </p:cNvSpPr>
          <p:nvPr>
            <p:ph type="dt" sz="half" idx="10"/>
          </p:nvPr>
        </p:nvSpPr>
        <p:spPr/>
        <p:txBody>
          <a:bodyPr/>
          <a:lstStyle/>
          <a:p>
            <a:fld id="{D4D2FC21-44DA-F047-A315-7EC162A04CDA}" type="datetimeFigureOut">
              <a:rPr lang="es-AR" smtClean="0"/>
              <a:t>10/4/19</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012386BB-5169-5F40-AB93-FB4300012FBC}" type="slidenum">
              <a:rPr lang="es-AR" smtClean="0"/>
              <a:t>‹Nº›</a:t>
            </a:fld>
            <a:endParaRPr lang="es-AR"/>
          </a:p>
        </p:txBody>
      </p:sp>
    </p:spTree>
    <p:extLst>
      <p:ext uri="{BB962C8B-B14F-4D97-AF65-F5344CB8AC3E}">
        <p14:creationId xmlns:p14="http://schemas.microsoft.com/office/powerpoint/2010/main" val="2881793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Editar los estilos de texto del patrón
Segundo nivel
Tercer nivel
Cuarto nivel
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4D2FC21-44DA-F047-A315-7EC162A04CDA}" type="datetimeFigureOut">
              <a:rPr lang="es-AR" smtClean="0"/>
              <a:t>10/4/19</a:t>
            </a:fld>
            <a:endParaRPr lang="es-A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A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12386BB-5169-5F40-AB93-FB4300012FBC}" type="slidenum">
              <a:rPr lang="es-AR" smtClean="0"/>
              <a:t>‹Nº›</a:t>
            </a:fld>
            <a:endParaRPr lang="es-AR"/>
          </a:p>
        </p:txBody>
      </p:sp>
    </p:spTree>
    <p:extLst>
      <p:ext uri="{BB962C8B-B14F-4D97-AF65-F5344CB8AC3E}">
        <p14:creationId xmlns:p14="http://schemas.microsoft.com/office/powerpoint/2010/main" val="34466043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FA6CEF-48D3-5F46-BF12-3D26ABCE987C}"/>
              </a:ext>
            </a:extLst>
          </p:cNvPr>
          <p:cNvSpPr>
            <a:spLocks noGrp="1"/>
          </p:cNvSpPr>
          <p:nvPr>
            <p:ph type="ctrTitle"/>
          </p:nvPr>
        </p:nvSpPr>
        <p:spPr/>
        <p:txBody>
          <a:bodyPr/>
          <a:lstStyle/>
          <a:p>
            <a:r>
              <a:rPr lang="es-AR" dirty="0">
                <a:solidFill>
                  <a:schemeClr val="tx1"/>
                </a:solidFill>
              </a:rPr>
              <a:t>BOLILLA 4</a:t>
            </a:r>
          </a:p>
        </p:txBody>
      </p:sp>
      <p:sp>
        <p:nvSpPr>
          <p:cNvPr id="3" name="Subtítulo 2">
            <a:extLst>
              <a:ext uri="{FF2B5EF4-FFF2-40B4-BE49-F238E27FC236}">
                <a16:creationId xmlns:a16="http://schemas.microsoft.com/office/drawing/2014/main" id="{05F8D719-4758-264A-B632-8AE1331673EC}"/>
              </a:ext>
            </a:extLst>
          </p:cNvPr>
          <p:cNvSpPr>
            <a:spLocks noGrp="1"/>
          </p:cNvSpPr>
          <p:nvPr>
            <p:ph type="subTitle" idx="1"/>
          </p:nvPr>
        </p:nvSpPr>
        <p:spPr/>
        <p:txBody>
          <a:bodyPr>
            <a:normAutofit fontScale="92500" lnSpcReduction="20000"/>
          </a:bodyPr>
          <a:lstStyle/>
          <a:p>
            <a:r>
              <a:rPr lang="es-AR" sz="3600" dirty="0"/>
              <a:t>LA DEFENSA DEL DEMANDADO</a:t>
            </a:r>
          </a:p>
          <a:p>
            <a:r>
              <a:rPr lang="es-AR" sz="3600" dirty="0"/>
              <a:t>LA EXCEPCIÓN PROCESAL</a:t>
            </a:r>
          </a:p>
        </p:txBody>
      </p:sp>
    </p:spTree>
    <p:extLst>
      <p:ext uri="{BB962C8B-B14F-4D97-AF65-F5344CB8AC3E}">
        <p14:creationId xmlns:p14="http://schemas.microsoft.com/office/powerpoint/2010/main" val="3139308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1365" y="1810871"/>
            <a:ext cx="10131788" cy="4210416"/>
          </a:xfrm>
        </p:spPr>
        <p:txBody>
          <a:bodyPr>
            <a:normAutofit/>
          </a:bodyPr>
          <a:lstStyle/>
          <a:p>
            <a:endParaRPr lang="es-ES" b="1" dirty="0">
              <a:solidFill>
                <a:schemeClr val="tx2"/>
              </a:solidFill>
            </a:endParaRPr>
          </a:p>
          <a:p>
            <a:pPr lvl="1"/>
            <a:r>
              <a:rPr lang="es-ES" sz="2400" b="1" dirty="0">
                <a:solidFill>
                  <a:schemeClr val="tx2"/>
                </a:solidFill>
              </a:rPr>
              <a:t>Incompetencia, (d)</a:t>
            </a:r>
          </a:p>
          <a:p>
            <a:pPr lvl="1"/>
            <a:r>
              <a:rPr lang="es-ES" sz="2400" b="1" dirty="0">
                <a:solidFill>
                  <a:schemeClr val="tx2"/>
                </a:solidFill>
              </a:rPr>
              <a:t>Falta de personalidad o personería, (d)  </a:t>
            </a:r>
          </a:p>
          <a:p>
            <a:pPr lvl="1"/>
            <a:r>
              <a:rPr lang="es-ES" sz="2400" b="1" dirty="0">
                <a:solidFill>
                  <a:schemeClr val="tx2"/>
                </a:solidFill>
              </a:rPr>
              <a:t>Defecto legal, (d)</a:t>
            </a:r>
          </a:p>
          <a:p>
            <a:pPr lvl="1"/>
            <a:r>
              <a:rPr lang="es-ES" sz="2400" b="1" dirty="0">
                <a:solidFill>
                  <a:schemeClr val="tx2"/>
                </a:solidFill>
              </a:rPr>
              <a:t>Falta de cumplimiento del procedimiento de</a:t>
            </a:r>
            <a:r>
              <a:rPr lang="es-ES" sz="2400" dirty="0"/>
              <a:t> </a:t>
            </a:r>
            <a:r>
              <a:rPr lang="es-ES" sz="2400" b="1" dirty="0">
                <a:solidFill>
                  <a:schemeClr val="tx2"/>
                </a:solidFill>
              </a:rPr>
              <a:t>mediación prejudicial obligatoria, art. 139 inc. 4 (agregado por ley 13151) (d)</a:t>
            </a:r>
          </a:p>
          <a:p>
            <a:pPr lvl="1"/>
            <a:r>
              <a:rPr lang="es-ES" sz="2400" b="1" dirty="0">
                <a:solidFill>
                  <a:schemeClr val="tx2"/>
                </a:solidFill>
              </a:rPr>
              <a:t>Litispendencia, Cosa Juzgada*  (141) – ver </a:t>
            </a:r>
            <a:r>
              <a:rPr lang="es-ES" sz="2400" b="1" dirty="0" err="1">
                <a:solidFill>
                  <a:schemeClr val="tx2"/>
                </a:solidFill>
              </a:rPr>
              <a:t>tbn</a:t>
            </a:r>
            <a:r>
              <a:rPr lang="es-ES" sz="2400" b="1" dirty="0">
                <a:solidFill>
                  <a:schemeClr val="tx2"/>
                </a:solidFill>
              </a:rPr>
              <a:t>  art. 552 juicio oral- (d)</a:t>
            </a:r>
          </a:p>
          <a:p>
            <a:pPr lvl="1"/>
            <a:r>
              <a:rPr lang="es-ES" sz="2400" b="1" dirty="0">
                <a:solidFill>
                  <a:schemeClr val="tx2"/>
                </a:solidFill>
              </a:rPr>
              <a:t> </a:t>
            </a:r>
            <a:r>
              <a:rPr lang="es-ES" sz="2400" b="1" dirty="0">
                <a:solidFill>
                  <a:srgbClr val="FF0000"/>
                </a:solidFill>
              </a:rPr>
              <a:t>Arraigo</a:t>
            </a:r>
            <a:r>
              <a:rPr lang="es-ES" sz="2400" b="1" dirty="0">
                <a:solidFill>
                  <a:schemeClr val="tx2"/>
                </a:solidFill>
              </a:rPr>
              <a:t>  art 329 </a:t>
            </a:r>
            <a:r>
              <a:rPr lang="es-ES" sz="2400" b="1" dirty="0" err="1">
                <a:solidFill>
                  <a:schemeClr val="tx2"/>
                </a:solidFill>
              </a:rPr>
              <a:t>cpcc</a:t>
            </a:r>
            <a:r>
              <a:rPr lang="es-ES" sz="2400" b="1" dirty="0">
                <a:solidFill>
                  <a:schemeClr val="tx2"/>
                </a:solidFill>
              </a:rPr>
              <a:t> </a:t>
            </a:r>
            <a:r>
              <a:rPr lang="es-ES" sz="2400" b="1" dirty="0" err="1">
                <a:solidFill>
                  <a:schemeClr val="tx2"/>
                </a:solidFill>
              </a:rPr>
              <a:t>sta</a:t>
            </a:r>
            <a:r>
              <a:rPr lang="es-ES" sz="2400" b="1" dirty="0">
                <a:solidFill>
                  <a:schemeClr val="tx2"/>
                </a:solidFill>
              </a:rPr>
              <a:t> fe  (ver 2610 </a:t>
            </a:r>
            <a:r>
              <a:rPr lang="es-ES" sz="2400" b="1" dirty="0" err="1">
                <a:solidFill>
                  <a:schemeClr val="tx2"/>
                </a:solidFill>
              </a:rPr>
              <a:t>cccn</a:t>
            </a:r>
            <a:r>
              <a:rPr lang="es-ES" sz="2400" b="1" dirty="0">
                <a:solidFill>
                  <a:schemeClr val="tx2"/>
                </a:solidFill>
              </a:rPr>
              <a:t>) (d)</a:t>
            </a:r>
          </a:p>
          <a:p>
            <a:pPr lvl="1"/>
            <a:endParaRPr lang="es-ES" sz="2400" b="1" dirty="0">
              <a:solidFill>
                <a:schemeClr val="tx2"/>
              </a:solidFill>
            </a:endParaRPr>
          </a:p>
          <a:p>
            <a:endParaRPr lang="es-ES" b="1" dirty="0">
              <a:solidFill>
                <a:schemeClr val="tx2"/>
              </a:solidFill>
            </a:endParaRPr>
          </a:p>
          <a:p>
            <a:endParaRPr lang="es-ES" dirty="0"/>
          </a:p>
          <a:p>
            <a:endParaRPr lang="es-ES" dirty="0"/>
          </a:p>
        </p:txBody>
      </p:sp>
      <p:sp>
        <p:nvSpPr>
          <p:cNvPr id="4" name="3 Marcador de fecha"/>
          <p:cNvSpPr>
            <a:spLocks noGrp="1"/>
          </p:cNvSpPr>
          <p:nvPr>
            <p:ph type="dt" sz="half" idx="10"/>
          </p:nvPr>
        </p:nvSpPr>
        <p:spPr/>
        <p:txBody>
          <a:bodyPr/>
          <a:lstStyle/>
          <a:p>
            <a:fld id="{CDB6E8EF-33E7-4FD8-AE21-0E71D1215D06}" type="datetime1">
              <a:rPr lang="es-ES" smtClean="0"/>
              <a:pPr/>
              <a:t>10/4/19</a:t>
            </a:fld>
            <a:endParaRPr lang="es-ES"/>
          </a:p>
        </p:txBody>
      </p:sp>
      <p:sp>
        <p:nvSpPr>
          <p:cNvPr id="5" name="4 Marcador de pie de página"/>
          <p:cNvSpPr>
            <a:spLocks noGrp="1"/>
          </p:cNvSpPr>
          <p:nvPr>
            <p:ph type="ftr" sz="quarter" idx="11"/>
          </p:nvPr>
        </p:nvSpPr>
        <p:spPr/>
        <p:txBody>
          <a:bodyPr/>
          <a:lstStyle/>
          <a:p>
            <a:r>
              <a:rPr lang="es-ES"/>
              <a:t>PRÁCTICA PROCESAL </a:t>
            </a:r>
          </a:p>
        </p:txBody>
      </p:sp>
      <p:sp>
        <p:nvSpPr>
          <p:cNvPr id="2" name="1 Título"/>
          <p:cNvSpPr>
            <a:spLocks noGrp="1"/>
          </p:cNvSpPr>
          <p:nvPr>
            <p:ph type="title"/>
          </p:nvPr>
        </p:nvSpPr>
        <p:spPr>
          <a:xfrm>
            <a:off x="528917" y="0"/>
            <a:ext cx="10425953" cy="1954306"/>
          </a:xfrm>
          <a:noFill/>
        </p:spPr>
        <p:txBody>
          <a:bodyPr>
            <a:noAutofit/>
          </a:bodyPr>
          <a:lstStyle/>
          <a:p>
            <a:br>
              <a:rPr lang="es-ES" dirty="0"/>
            </a:br>
            <a:br>
              <a:rPr lang="es-ES" dirty="0"/>
            </a:br>
            <a:r>
              <a:rPr lang="es-ES" sz="3100" b="1" dirty="0">
                <a:solidFill>
                  <a:schemeClr val="tx2"/>
                </a:solidFill>
              </a:rPr>
              <a:t> </a:t>
            </a:r>
            <a:br>
              <a:rPr lang="es-ES" sz="3100" b="1" dirty="0">
                <a:solidFill>
                  <a:schemeClr val="tx2"/>
                </a:solidFill>
              </a:rPr>
            </a:br>
            <a:br>
              <a:rPr lang="es-ES" b="1" dirty="0">
                <a:solidFill>
                  <a:schemeClr val="tx2"/>
                </a:solidFill>
              </a:rPr>
            </a:br>
            <a:br>
              <a:rPr lang="es-ES" dirty="0"/>
            </a:br>
            <a:endParaRPr lang="es-ES" dirty="0"/>
          </a:p>
        </p:txBody>
      </p:sp>
      <p:sp>
        <p:nvSpPr>
          <p:cNvPr id="6" name="Rectángulo 5">
            <a:extLst>
              <a:ext uri="{FF2B5EF4-FFF2-40B4-BE49-F238E27FC236}">
                <a16:creationId xmlns:a16="http://schemas.microsoft.com/office/drawing/2014/main" id="{5E418C35-F7A9-EF4D-8027-FE48EDFE8BA1}"/>
              </a:ext>
            </a:extLst>
          </p:cNvPr>
          <p:cNvSpPr/>
          <p:nvPr/>
        </p:nvSpPr>
        <p:spPr>
          <a:xfrm>
            <a:off x="161364" y="53823"/>
            <a:ext cx="9359153" cy="1384995"/>
          </a:xfrm>
          <a:prstGeom prst="rect">
            <a:avLst/>
          </a:prstGeom>
        </p:spPr>
        <p:txBody>
          <a:bodyPr wrap="square">
            <a:spAutoFit/>
          </a:bodyPr>
          <a:lstStyle/>
          <a:p>
            <a:r>
              <a:rPr lang="es-ES" sz="2800" dirty="0"/>
              <a:t>Excepciones Procesales </a:t>
            </a:r>
            <a:br>
              <a:rPr lang="es-ES" sz="2800" dirty="0"/>
            </a:br>
            <a:r>
              <a:rPr lang="es-ES" sz="2800" b="1" dirty="0">
                <a:solidFill>
                  <a:schemeClr val="tx2"/>
                </a:solidFill>
              </a:rPr>
              <a:t>Cód. Procesal Civil </a:t>
            </a:r>
            <a:r>
              <a:rPr lang="es-ES" sz="2800" b="1" dirty="0" err="1">
                <a:solidFill>
                  <a:schemeClr val="tx2"/>
                </a:solidFill>
              </a:rPr>
              <a:t>Sta</a:t>
            </a:r>
            <a:r>
              <a:rPr lang="es-ES" sz="2800" b="1" dirty="0">
                <a:solidFill>
                  <a:schemeClr val="tx2"/>
                </a:solidFill>
              </a:rPr>
              <a:t> Fe: ARTS. 138/9– 141 – 329-  trámite: 399-409-413 </a:t>
            </a:r>
            <a:r>
              <a:rPr lang="es-ES" sz="2800" b="1" dirty="0" err="1">
                <a:solidFill>
                  <a:schemeClr val="tx2"/>
                </a:solidFill>
              </a:rPr>
              <a:t>inc</a:t>
            </a:r>
            <a:r>
              <a:rPr lang="es-ES" sz="2800" b="1" dirty="0">
                <a:solidFill>
                  <a:schemeClr val="tx2"/>
                </a:solidFill>
              </a:rPr>
              <a:t> 3 y 415</a:t>
            </a:r>
            <a:endParaRPr lang="es-AR" sz="2800" dirty="0"/>
          </a:p>
        </p:txBody>
      </p:sp>
    </p:spTree>
    <p:extLst>
      <p:ext uri="{BB962C8B-B14F-4D97-AF65-F5344CB8AC3E}">
        <p14:creationId xmlns:p14="http://schemas.microsoft.com/office/powerpoint/2010/main" val="101694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12376" y="1434352"/>
            <a:ext cx="9879940" cy="4972135"/>
          </a:xfrm>
        </p:spPr>
        <p:txBody>
          <a:bodyPr>
            <a:normAutofit lnSpcReduction="10000"/>
          </a:bodyPr>
          <a:lstStyle/>
          <a:p>
            <a:r>
              <a:rPr lang="es-ES" sz="2400" b="1" dirty="0">
                <a:solidFill>
                  <a:schemeClr val="tx2"/>
                </a:solidFill>
              </a:rPr>
              <a:t>Incompetencia (333 </a:t>
            </a:r>
            <a:r>
              <a:rPr lang="es-ES" sz="2400" b="1" dirty="0" err="1">
                <a:solidFill>
                  <a:schemeClr val="tx2"/>
                </a:solidFill>
              </a:rPr>
              <a:t>inc</a:t>
            </a:r>
            <a:r>
              <a:rPr lang="es-ES" sz="2400" b="1" dirty="0">
                <a:solidFill>
                  <a:schemeClr val="tx2"/>
                </a:solidFill>
              </a:rPr>
              <a:t> 1) (d)</a:t>
            </a:r>
          </a:p>
          <a:p>
            <a:r>
              <a:rPr lang="es-ES" sz="2400" b="1" dirty="0">
                <a:solidFill>
                  <a:schemeClr val="tx2"/>
                </a:solidFill>
              </a:rPr>
              <a:t>Falta de personería en demandante, demandado o sus representantes, por carecer de capacidad civil para estar en juicio o de representación suficiente. (333 </a:t>
            </a:r>
            <a:r>
              <a:rPr lang="es-ES" sz="2400" b="1" dirty="0" err="1">
                <a:solidFill>
                  <a:schemeClr val="tx2"/>
                </a:solidFill>
              </a:rPr>
              <a:t>inc</a:t>
            </a:r>
            <a:r>
              <a:rPr lang="es-ES" sz="2400" b="1" dirty="0">
                <a:solidFill>
                  <a:schemeClr val="tx2"/>
                </a:solidFill>
              </a:rPr>
              <a:t> 2) (d) </a:t>
            </a:r>
          </a:p>
          <a:p>
            <a:endParaRPr lang="es-ES" sz="2400" b="1" dirty="0">
              <a:solidFill>
                <a:schemeClr val="tx2"/>
              </a:solidFill>
            </a:endParaRPr>
          </a:p>
          <a:p>
            <a:r>
              <a:rPr lang="es-ES" sz="2400" b="1" dirty="0">
                <a:solidFill>
                  <a:schemeClr val="tx2"/>
                </a:solidFill>
              </a:rPr>
              <a:t>Falta legitimación MANIFIESTA en actor o demandado (333 </a:t>
            </a:r>
            <a:r>
              <a:rPr lang="es-ES" sz="2400" b="1" dirty="0" err="1">
                <a:solidFill>
                  <a:schemeClr val="tx2"/>
                </a:solidFill>
              </a:rPr>
              <a:t>inc</a:t>
            </a:r>
            <a:r>
              <a:rPr lang="es-ES" sz="2400" b="1" dirty="0">
                <a:solidFill>
                  <a:schemeClr val="tx2"/>
                </a:solidFill>
              </a:rPr>
              <a:t> 3) (p)</a:t>
            </a:r>
          </a:p>
          <a:p>
            <a:endParaRPr lang="es-ES" sz="2400" b="1" dirty="0">
              <a:solidFill>
                <a:schemeClr val="tx2"/>
              </a:solidFill>
            </a:endParaRPr>
          </a:p>
          <a:p>
            <a:r>
              <a:rPr lang="es-ES" sz="2400" b="1" dirty="0">
                <a:solidFill>
                  <a:schemeClr val="tx2"/>
                </a:solidFill>
              </a:rPr>
              <a:t>Litispendencia (333 </a:t>
            </a:r>
            <a:r>
              <a:rPr lang="es-ES" sz="2400" b="1" dirty="0" err="1">
                <a:solidFill>
                  <a:schemeClr val="tx2"/>
                </a:solidFill>
              </a:rPr>
              <a:t>inc</a:t>
            </a:r>
            <a:r>
              <a:rPr lang="es-ES" sz="2400" b="1" dirty="0">
                <a:solidFill>
                  <a:schemeClr val="tx2"/>
                </a:solidFill>
              </a:rPr>
              <a:t> 4) (d)</a:t>
            </a:r>
          </a:p>
          <a:p>
            <a:endParaRPr lang="es-ES" sz="2400" b="1" dirty="0">
              <a:solidFill>
                <a:schemeClr val="tx2"/>
              </a:solidFill>
            </a:endParaRPr>
          </a:p>
          <a:p>
            <a:r>
              <a:rPr lang="es-ES" sz="2400" b="1" dirty="0">
                <a:solidFill>
                  <a:schemeClr val="tx2"/>
                </a:solidFill>
              </a:rPr>
              <a:t>Defecto legal en el modo de proponer la demanda (333 </a:t>
            </a:r>
            <a:r>
              <a:rPr lang="es-ES" sz="2400" b="1" dirty="0" err="1">
                <a:solidFill>
                  <a:schemeClr val="tx2"/>
                </a:solidFill>
              </a:rPr>
              <a:t>inc</a:t>
            </a:r>
            <a:r>
              <a:rPr lang="es-ES" sz="2400" b="1" dirty="0">
                <a:solidFill>
                  <a:schemeClr val="tx2"/>
                </a:solidFill>
              </a:rPr>
              <a:t> 5)  (d)</a:t>
            </a:r>
          </a:p>
          <a:p>
            <a:endParaRPr lang="es-ES" sz="2400" dirty="0"/>
          </a:p>
          <a:p>
            <a:endParaRPr lang="es-ES" sz="2400" dirty="0"/>
          </a:p>
        </p:txBody>
      </p:sp>
      <p:sp>
        <p:nvSpPr>
          <p:cNvPr id="4" name="3 Marcador de fecha"/>
          <p:cNvSpPr>
            <a:spLocks noGrp="1"/>
          </p:cNvSpPr>
          <p:nvPr>
            <p:ph type="dt" sz="half" idx="10"/>
          </p:nvPr>
        </p:nvSpPr>
        <p:spPr/>
        <p:txBody>
          <a:bodyPr/>
          <a:lstStyle/>
          <a:p>
            <a:fld id="{99E03CA5-016E-46C3-85E9-807C2F3F1AC2}" type="datetime1">
              <a:rPr lang="es-ES" smtClean="0"/>
              <a:pPr/>
              <a:t>10/4/19</a:t>
            </a:fld>
            <a:endParaRPr lang="es-ES"/>
          </a:p>
        </p:txBody>
      </p:sp>
      <p:sp>
        <p:nvSpPr>
          <p:cNvPr id="5" name="4 Marcador de pie de página"/>
          <p:cNvSpPr>
            <a:spLocks noGrp="1"/>
          </p:cNvSpPr>
          <p:nvPr>
            <p:ph type="ftr" sz="quarter" idx="11"/>
          </p:nvPr>
        </p:nvSpPr>
        <p:spPr/>
        <p:txBody>
          <a:bodyPr/>
          <a:lstStyle/>
          <a:p>
            <a:r>
              <a:rPr lang="es-ES"/>
              <a:t>PRÁCTICA PROCESAL </a:t>
            </a:r>
          </a:p>
        </p:txBody>
      </p:sp>
      <p:sp>
        <p:nvSpPr>
          <p:cNvPr id="2" name="1 Título"/>
          <p:cNvSpPr>
            <a:spLocks noGrp="1"/>
          </p:cNvSpPr>
          <p:nvPr>
            <p:ph type="title"/>
          </p:nvPr>
        </p:nvSpPr>
        <p:spPr>
          <a:xfrm>
            <a:off x="206188" y="0"/>
            <a:ext cx="8686800" cy="1143000"/>
          </a:xfrm>
          <a:noFill/>
        </p:spPr>
        <p:txBody>
          <a:bodyPr>
            <a:normAutofit/>
          </a:bodyPr>
          <a:lstStyle/>
          <a:p>
            <a:r>
              <a:rPr lang="es-ES" dirty="0"/>
              <a:t>Excepciones “previas”: </a:t>
            </a:r>
            <a:r>
              <a:rPr lang="es-ES" dirty="0" err="1"/>
              <a:t>cpccer</a:t>
            </a:r>
            <a:r>
              <a:rPr lang="es-ES" dirty="0"/>
              <a:t> </a:t>
            </a:r>
            <a:r>
              <a:rPr lang="es-ES" sz="2200" dirty="0"/>
              <a:t>(misma regulación -distinto nº art.- que </a:t>
            </a:r>
            <a:r>
              <a:rPr lang="es-ES" sz="2200" dirty="0" err="1"/>
              <a:t>cpccn</a:t>
            </a:r>
            <a:r>
              <a:rPr lang="es-ES" sz="2200" dirty="0"/>
              <a:t>)</a:t>
            </a:r>
          </a:p>
        </p:txBody>
      </p:sp>
    </p:spTree>
    <p:extLst>
      <p:ext uri="{BB962C8B-B14F-4D97-AF65-F5344CB8AC3E}">
        <p14:creationId xmlns:p14="http://schemas.microsoft.com/office/powerpoint/2010/main" val="3606930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81200" y="1196752"/>
            <a:ext cx="8219256" cy="5256584"/>
          </a:xfrm>
        </p:spPr>
        <p:txBody>
          <a:bodyPr>
            <a:normAutofit/>
          </a:bodyPr>
          <a:lstStyle/>
          <a:p>
            <a:r>
              <a:rPr lang="es-ES" b="1" dirty="0">
                <a:solidFill>
                  <a:schemeClr val="tx2"/>
                </a:solidFill>
              </a:rPr>
              <a:t>Cosa Juzgada (333 </a:t>
            </a:r>
            <a:r>
              <a:rPr lang="es-ES" b="1" dirty="0" err="1">
                <a:solidFill>
                  <a:schemeClr val="tx2"/>
                </a:solidFill>
              </a:rPr>
              <a:t>inc</a:t>
            </a:r>
            <a:r>
              <a:rPr lang="es-ES" b="1" dirty="0">
                <a:solidFill>
                  <a:schemeClr val="tx2"/>
                </a:solidFill>
              </a:rPr>
              <a:t> 6) (p)</a:t>
            </a:r>
          </a:p>
          <a:p>
            <a:r>
              <a:rPr lang="es-ES" b="1" dirty="0">
                <a:solidFill>
                  <a:schemeClr val="tx2"/>
                </a:solidFill>
              </a:rPr>
              <a:t>Transacción, Conciliación, Desistimiento del Derecho. (333 </a:t>
            </a:r>
            <a:r>
              <a:rPr lang="es-ES" b="1" dirty="0" err="1">
                <a:solidFill>
                  <a:schemeClr val="tx2"/>
                </a:solidFill>
              </a:rPr>
              <a:t>inc</a:t>
            </a:r>
            <a:r>
              <a:rPr lang="es-ES" b="1" dirty="0">
                <a:solidFill>
                  <a:schemeClr val="tx2"/>
                </a:solidFill>
              </a:rPr>
              <a:t> 7)  (p)</a:t>
            </a:r>
          </a:p>
          <a:p>
            <a:r>
              <a:rPr lang="es-ES" b="1" dirty="0">
                <a:solidFill>
                  <a:schemeClr val="tx2"/>
                </a:solidFill>
              </a:rPr>
              <a:t> Defensas temporarias consagradas en leyes generales –beneficio de excusión, arts. 1583/4/5 CCCN, </a:t>
            </a:r>
            <a:r>
              <a:rPr lang="es-ES" b="1" dirty="0" err="1">
                <a:solidFill>
                  <a:schemeClr val="tx2"/>
                </a:solidFill>
              </a:rPr>
              <a:t>condenac</a:t>
            </a:r>
            <a:r>
              <a:rPr lang="es-ES" b="1" dirty="0">
                <a:solidFill>
                  <a:schemeClr val="tx2"/>
                </a:solidFill>
              </a:rPr>
              <a:t> juicio posesorio 2272 CCCN- otras  como 2271 CCCN – </a:t>
            </a:r>
            <a:r>
              <a:rPr lang="es-ES" b="1" dirty="0" err="1">
                <a:solidFill>
                  <a:schemeClr val="tx2"/>
                </a:solidFill>
              </a:rPr>
              <a:t>excep</a:t>
            </a:r>
            <a:r>
              <a:rPr lang="es-ES" b="1" dirty="0">
                <a:solidFill>
                  <a:schemeClr val="tx2"/>
                </a:solidFill>
              </a:rPr>
              <a:t> “luto y llanto” en la intimación a aceptar herencia 2289  CCCN. (d)</a:t>
            </a:r>
          </a:p>
          <a:p>
            <a:endParaRPr lang="es-ES" b="1" dirty="0">
              <a:solidFill>
                <a:schemeClr val="tx2"/>
              </a:solidFill>
            </a:endParaRPr>
          </a:p>
          <a:p>
            <a:r>
              <a:rPr lang="es-ES" b="1" dirty="0">
                <a:solidFill>
                  <a:schemeClr val="tx2"/>
                </a:solidFill>
              </a:rPr>
              <a:t>Arraigo (334 CPCER)      	VER ART. 2610 CCCN	(d)</a:t>
            </a:r>
          </a:p>
          <a:p>
            <a:endParaRPr lang="es-ES" b="1" dirty="0">
              <a:solidFill>
                <a:schemeClr val="tx2"/>
              </a:solidFill>
            </a:endParaRPr>
          </a:p>
          <a:p>
            <a:r>
              <a:rPr lang="es-ES" b="1" dirty="0">
                <a:solidFill>
                  <a:schemeClr val="tx2"/>
                </a:solidFill>
              </a:rPr>
              <a:t>Prescripción (332 in fine):  cuando puede resolverse de puro derecho (p)</a:t>
            </a:r>
          </a:p>
          <a:p>
            <a:endParaRPr lang="es-ES" b="1" dirty="0">
              <a:solidFill>
                <a:schemeClr val="tx2"/>
              </a:solidFill>
            </a:endParaRPr>
          </a:p>
          <a:p>
            <a:endParaRPr lang="es-ES" b="1" dirty="0">
              <a:solidFill>
                <a:schemeClr val="tx2"/>
              </a:solidFill>
            </a:endParaRPr>
          </a:p>
          <a:p>
            <a:endParaRPr lang="es-ES" b="1" dirty="0">
              <a:solidFill>
                <a:schemeClr val="tx2"/>
              </a:solidFill>
            </a:endParaRPr>
          </a:p>
          <a:p>
            <a:endParaRPr lang="es-ES" dirty="0"/>
          </a:p>
          <a:p>
            <a:endParaRPr lang="es-ES" dirty="0"/>
          </a:p>
        </p:txBody>
      </p:sp>
      <p:sp>
        <p:nvSpPr>
          <p:cNvPr id="4" name="3 Marcador de fecha"/>
          <p:cNvSpPr>
            <a:spLocks noGrp="1"/>
          </p:cNvSpPr>
          <p:nvPr>
            <p:ph type="dt" sz="half" idx="10"/>
          </p:nvPr>
        </p:nvSpPr>
        <p:spPr/>
        <p:txBody>
          <a:bodyPr/>
          <a:lstStyle/>
          <a:p>
            <a:fld id="{C1F52F9E-77BC-4673-8832-75394FE6F7D1}" type="datetime1">
              <a:rPr lang="es-ES" smtClean="0"/>
              <a:pPr/>
              <a:t>10/4/19</a:t>
            </a:fld>
            <a:endParaRPr lang="es-ES"/>
          </a:p>
        </p:txBody>
      </p:sp>
      <p:sp>
        <p:nvSpPr>
          <p:cNvPr id="5" name="4 Marcador de pie de página"/>
          <p:cNvSpPr>
            <a:spLocks noGrp="1"/>
          </p:cNvSpPr>
          <p:nvPr>
            <p:ph type="ftr" sz="quarter" idx="11"/>
          </p:nvPr>
        </p:nvSpPr>
        <p:spPr/>
        <p:txBody>
          <a:bodyPr/>
          <a:lstStyle/>
          <a:p>
            <a:r>
              <a:rPr lang="es-ES"/>
              <a:t>PRÁCTICA PROCESAL </a:t>
            </a:r>
          </a:p>
        </p:txBody>
      </p:sp>
      <p:sp>
        <p:nvSpPr>
          <p:cNvPr id="2" name="1 Título"/>
          <p:cNvSpPr>
            <a:spLocks noGrp="1"/>
          </p:cNvSpPr>
          <p:nvPr>
            <p:ph type="title"/>
          </p:nvPr>
        </p:nvSpPr>
        <p:spPr>
          <a:xfrm>
            <a:off x="1991544" y="0"/>
            <a:ext cx="8229600" cy="1143000"/>
          </a:xfrm>
          <a:solidFill>
            <a:srgbClr val="FFFF00"/>
          </a:solidFill>
        </p:spPr>
        <p:txBody>
          <a:bodyPr>
            <a:normAutofit/>
          </a:bodyPr>
          <a:lstStyle/>
          <a:p>
            <a:r>
              <a:rPr lang="es-ES" dirty="0"/>
              <a:t>Excepciones  “PREVIAS”(</a:t>
            </a:r>
            <a:r>
              <a:rPr lang="es-ES" dirty="0" err="1"/>
              <a:t>cont</a:t>
            </a:r>
            <a:r>
              <a:rPr lang="es-ES" dirty="0"/>
              <a:t>):</a:t>
            </a:r>
          </a:p>
        </p:txBody>
      </p:sp>
      <p:sp>
        <p:nvSpPr>
          <p:cNvPr id="6" name="5 Explosión 1"/>
          <p:cNvSpPr/>
          <p:nvPr/>
        </p:nvSpPr>
        <p:spPr>
          <a:xfrm flipV="1">
            <a:off x="2203707" y="3230887"/>
            <a:ext cx="2736304" cy="1152128"/>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Bisel"/>
          <p:cNvSpPr/>
          <p:nvPr/>
        </p:nvSpPr>
        <p:spPr>
          <a:xfrm>
            <a:off x="5162518" y="4149080"/>
            <a:ext cx="4470580" cy="576064"/>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92838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500"/>
                                        <p:tgtEl>
                                          <p:spTgt spid="7"/>
                                        </p:tgtEl>
                                        <p:attrNameLst>
                                          <p:attrName>ppt_x</p:attrName>
                                        </p:attrNameLst>
                                      </p:cBhvr>
                                      <p:tavLst>
                                        <p:tav tm="0">
                                          <p:val>
                                            <p:strVal val="ppt_x"/>
                                          </p:val>
                                        </p:tav>
                                        <p:tav tm="100000">
                                          <p:val>
                                            <p:strVal val="ppt_x"/>
                                          </p:val>
                                        </p:tav>
                                      </p:tavLst>
                                    </p:anim>
                                    <p:anim calcmode="lin" valueType="num">
                                      <p:cBhvr additive="base">
                                        <p:cTn id="12" dur="500"/>
                                        <p:tgtEl>
                                          <p:spTgt spid="7"/>
                                        </p:tgtEl>
                                        <p:attrNameLst>
                                          <p:attrName>ppt_y</p:attrName>
                                        </p:attrNameLst>
                                      </p:cBhvr>
                                      <p:tavLst>
                                        <p:tav tm="0">
                                          <p:val>
                                            <p:strVal val="ppt_y"/>
                                          </p:val>
                                        </p:tav>
                                        <p:tav tm="100000">
                                          <p:val>
                                            <p:strVal val="1+ppt_h/2"/>
                                          </p:val>
                                        </p:tav>
                                      </p:tavLst>
                                    </p:anim>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524000" y="1412776"/>
            <a:ext cx="9144000" cy="5040560"/>
          </a:xfrm>
        </p:spPr>
        <p:txBody>
          <a:bodyPr>
            <a:normAutofit fontScale="25000" lnSpcReduction="20000"/>
          </a:bodyPr>
          <a:lstStyle/>
          <a:p>
            <a:r>
              <a:rPr lang="es-ES" sz="8000" b="1" dirty="0"/>
              <a:t>Incidental  (no quiere decir que deba ser en </a:t>
            </a:r>
            <a:r>
              <a:rPr lang="es-ES" sz="8000" b="1" dirty="0" err="1"/>
              <a:t>expte</a:t>
            </a:r>
            <a:r>
              <a:rPr lang="es-ES" sz="8000" b="1" dirty="0"/>
              <a:t> separado) </a:t>
            </a:r>
          </a:p>
          <a:p>
            <a:endParaRPr lang="es-ES" sz="8000" b="1" dirty="0"/>
          </a:p>
          <a:p>
            <a:r>
              <a:rPr lang="es-ES" sz="8000" b="1" dirty="0"/>
              <a:t>Prueba  ( en las que ello es admisible, pues en algunas la necesidad de prueba exigirá diferir su resolución para el momento de la sentencia definitiva)</a:t>
            </a:r>
          </a:p>
          <a:p>
            <a:endParaRPr lang="es-ES" sz="8000" b="1" dirty="0"/>
          </a:p>
          <a:p>
            <a:r>
              <a:rPr lang="es-ES" sz="8000" b="1" dirty="0"/>
              <a:t>Oportunidad de su interposición (según </a:t>
            </a:r>
            <a:r>
              <a:rPr lang="es-ES" sz="8000" b="1" dirty="0" err="1"/>
              <a:t>cpcc</a:t>
            </a:r>
            <a:r>
              <a:rPr lang="es-ES" sz="8000" b="1" dirty="0"/>
              <a:t> de que e trate)</a:t>
            </a:r>
          </a:p>
          <a:p>
            <a:endParaRPr lang="es-ES" sz="8000" b="1" dirty="0"/>
          </a:p>
          <a:p>
            <a:r>
              <a:rPr lang="es-ES" sz="8000" b="1" dirty="0"/>
              <a:t>Efectos sobre el tramite del expediente: suspende hasta </a:t>
            </a:r>
            <a:r>
              <a:rPr lang="es-ES" sz="8000" b="1" dirty="0" err="1"/>
              <a:t>resolucion</a:t>
            </a:r>
            <a:r>
              <a:rPr lang="es-ES" sz="8000" b="1" dirty="0"/>
              <a:t> </a:t>
            </a:r>
          </a:p>
          <a:p>
            <a:endParaRPr lang="es-ES" sz="8000" b="1" dirty="0"/>
          </a:p>
          <a:p>
            <a:r>
              <a:rPr lang="es-ES" sz="8000" b="1" dirty="0"/>
              <a:t>Efectos sobre el plazo para contestar demanda (</a:t>
            </a:r>
            <a:r>
              <a:rPr lang="es-ES" sz="8000" b="1" dirty="0" err="1"/>
              <a:t>sta</a:t>
            </a:r>
            <a:r>
              <a:rPr lang="es-ES" sz="8000" b="1" dirty="0"/>
              <a:t> fe) 399, 409, 415 </a:t>
            </a:r>
            <a:r>
              <a:rPr lang="es-ES" sz="8000" b="1" dirty="0" err="1"/>
              <a:t>cpc</a:t>
            </a:r>
            <a:r>
              <a:rPr lang="es-ES" sz="8000" b="1" dirty="0"/>
              <a:t>. </a:t>
            </a:r>
          </a:p>
          <a:p>
            <a:endParaRPr lang="es-ES" sz="8000" b="1" dirty="0"/>
          </a:p>
          <a:p>
            <a:r>
              <a:rPr lang="es-ES" sz="8000" b="1" dirty="0"/>
              <a:t>Efectos sobre plazo para contestar demanda, en </a:t>
            </a:r>
            <a:r>
              <a:rPr lang="es-ES" sz="8000" b="1" dirty="0" err="1"/>
              <a:t>cpccn</a:t>
            </a:r>
            <a:r>
              <a:rPr lang="es-ES" sz="8000" b="1" dirty="0"/>
              <a:t> y </a:t>
            </a:r>
            <a:r>
              <a:rPr lang="es-ES" sz="8000" b="1" dirty="0" err="1"/>
              <a:t>cpccer</a:t>
            </a:r>
            <a:r>
              <a:rPr lang="es-ES" sz="8000" b="1" dirty="0"/>
              <a:t>: ver 333 inc5 y 340 in fine: nuevo traslado!. </a:t>
            </a:r>
          </a:p>
          <a:p>
            <a:pPr marL="109728" indent="0">
              <a:buNone/>
            </a:pPr>
            <a:endParaRPr lang="es-ES" sz="8000" b="1" dirty="0"/>
          </a:p>
          <a:p>
            <a:endParaRPr lang="es-ES" dirty="0"/>
          </a:p>
        </p:txBody>
      </p:sp>
      <p:sp>
        <p:nvSpPr>
          <p:cNvPr id="4" name="3 Marcador de fecha"/>
          <p:cNvSpPr>
            <a:spLocks noGrp="1"/>
          </p:cNvSpPr>
          <p:nvPr>
            <p:ph type="dt" sz="half" idx="10"/>
          </p:nvPr>
        </p:nvSpPr>
        <p:spPr/>
        <p:txBody>
          <a:bodyPr/>
          <a:lstStyle/>
          <a:p>
            <a:fld id="{3C354D05-24F3-4A23-A78B-DFA3217268DB}" type="datetime1">
              <a:rPr lang="es-ES" smtClean="0"/>
              <a:pPr/>
              <a:t>10/4/19</a:t>
            </a:fld>
            <a:endParaRPr lang="es-ES"/>
          </a:p>
        </p:txBody>
      </p:sp>
      <p:sp>
        <p:nvSpPr>
          <p:cNvPr id="5" name="4 Marcador de pie de página"/>
          <p:cNvSpPr>
            <a:spLocks noGrp="1"/>
          </p:cNvSpPr>
          <p:nvPr>
            <p:ph type="ftr" sz="quarter" idx="11"/>
          </p:nvPr>
        </p:nvSpPr>
        <p:spPr/>
        <p:txBody>
          <a:bodyPr/>
          <a:lstStyle/>
          <a:p>
            <a:r>
              <a:rPr lang="es-ES"/>
              <a:t>PRÁCTICA PROCESAL </a:t>
            </a:r>
          </a:p>
        </p:txBody>
      </p:sp>
      <p:sp>
        <p:nvSpPr>
          <p:cNvPr id="2" name="1 Título"/>
          <p:cNvSpPr>
            <a:spLocks noGrp="1"/>
          </p:cNvSpPr>
          <p:nvPr>
            <p:ph type="title"/>
          </p:nvPr>
        </p:nvSpPr>
        <p:spPr>
          <a:xfrm>
            <a:off x="1524000" y="0"/>
            <a:ext cx="9144000" cy="1268760"/>
          </a:xfrm>
          <a:solidFill>
            <a:srgbClr val="FFFF00"/>
          </a:solidFill>
        </p:spPr>
        <p:txBody>
          <a:bodyPr>
            <a:normAutofit/>
          </a:bodyPr>
          <a:lstStyle/>
          <a:p>
            <a:r>
              <a:rPr lang="es-ES" b="1" dirty="0"/>
              <a:t>Trámite Excepciones “previas” o de “previo y especial pronunciamiento”</a:t>
            </a:r>
          </a:p>
        </p:txBody>
      </p:sp>
    </p:spTree>
    <p:extLst>
      <p:ext uri="{BB962C8B-B14F-4D97-AF65-F5344CB8AC3E}">
        <p14:creationId xmlns:p14="http://schemas.microsoft.com/office/powerpoint/2010/main" val="845669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A7DFFD-F408-3B44-A650-96EF4C130461}"/>
              </a:ext>
            </a:extLst>
          </p:cNvPr>
          <p:cNvSpPr>
            <a:spLocks noGrp="1"/>
          </p:cNvSpPr>
          <p:nvPr>
            <p:ph type="title"/>
          </p:nvPr>
        </p:nvSpPr>
        <p:spPr>
          <a:xfrm>
            <a:off x="360092" y="0"/>
            <a:ext cx="9791613" cy="1320800"/>
          </a:xfrm>
        </p:spPr>
        <p:txBody>
          <a:bodyPr/>
          <a:lstStyle/>
          <a:p>
            <a:r>
              <a:rPr lang="es-AR" b="1" dirty="0">
                <a:solidFill>
                  <a:schemeClr val="tx1"/>
                </a:solidFill>
              </a:rPr>
              <a:t>ESTRUCTURA DE UN PROCESO DE CONOCIMIENTO</a:t>
            </a:r>
          </a:p>
        </p:txBody>
      </p:sp>
      <p:graphicFrame>
        <p:nvGraphicFramePr>
          <p:cNvPr id="5" name="Marcador de contenido 4">
            <a:extLst>
              <a:ext uri="{FF2B5EF4-FFF2-40B4-BE49-F238E27FC236}">
                <a16:creationId xmlns:a16="http://schemas.microsoft.com/office/drawing/2014/main" id="{16790F7E-2F06-8A43-B999-1493FB2B75B3}"/>
              </a:ext>
            </a:extLst>
          </p:cNvPr>
          <p:cNvGraphicFramePr>
            <a:graphicFrameLocks noGrp="1"/>
          </p:cNvGraphicFramePr>
          <p:nvPr>
            <p:ph idx="1"/>
            <p:extLst>
              <p:ext uri="{D42A27DB-BD31-4B8C-83A1-F6EECF244321}">
                <p14:modId xmlns:p14="http://schemas.microsoft.com/office/powerpoint/2010/main" val="3706924017"/>
              </p:ext>
            </p:extLst>
          </p:nvPr>
        </p:nvGraphicFramePr>
        <p:xfrm>
          <a:off x="0" y="1020726"/>
          <a:ext cx="11142921" cy="5837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Cerrar llave 20">
            <a:extLst>
              <a:ext uri="{FF2B5EF4-FFF2-40B4-BE49-F238E27FC236}">
                <a16:creationId xmlns:a16="http://schemas.microsoft.com/office/drawing/2014/main" id="{02FB05CC-A13F-1747-BD6A-567DF4B5C43D}"/>
              </a:ext>
            </a:extLst>
          </p:cNvPr>
          <p:cNvSpPr/>
          <p:nvPr/>
        </p:nvSpPr>
        <p:spPr>
          <a:xfrm rot="16200000">
            <a:off x="1114683" y="2881746"/>
            <a:ext cx="554951" cy="206413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AR"/>
          </a:p>
        </p:txBody>
      </p:sp>
    </p:spTree>
    <p:extLst>
      <p:ext uri="{BB962C8B-B14F-4D97-AF65-F5344CB8AC3E}">
        <p14:creationId xmlns:p14="http://schemas.microsoft.com/office/powerpoint/2010/main" val="2245016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br>
              <a:rPr lang="es-ES" dirty="0"/>
            </a:br>
            <a:r>
              <a:rPr lang="es-ES" dirty="0"/>
              <a:t>Excepciones “previas”: procesos en los que se pueden articular </a:t>
            </a:r>
            <a:br>
              <a:rPr lang="es-ES" dirty="0"/>
            </a:br>
            <a:endParaRPr lang="es-ES" dirty="0"/>
          </a:p>
        </p:txBody>
      </p:sp>
      <p:graphicFrame>
        <p:nvGraphicFramePr>
          <p:cNvPr id="6" name="5 Marcador de SmartArt"/>
          <p:cNvGraphicFramePr>
            <a:graphicFrameLocks noGrp="1"/>
          </p:cNvGraphicFramePr>
          <p:nvPr>
            <p:ph type="dgm" idx="1"/>
          </p:nvPr>
        </p:nvGraphicFramePr>
        <p:xfrm>
          <a:off x="2135188" y="1628776"/>
          <a:ext cx="7772400" cy="4454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Marcador de fecha"/>
          <p:cNvSpPr>
            <a:spLocks noGrp="1"/>
          </p:cNvSpPr>
          <p:nvPr>
            <p:ph type="dt" sz="half" idx="10"/>
          </p:nvPr>
        </p:nvSpPr>
        <p:spPr/>
        <p:txBody>
          <a:bodyPr/>
          <a:lstStyle/>
          <a:p>
            <a:pPr>
              <a:defRPr/>
            </a:pPr>
            <a:fld id="{15AA602D-6CEA-4FC3-A20D-385FFD6F1DA7}" type="datetime1">
              <a:rPr lang="es-ES" smtClean="0"/>
              <a:pPr>
                <a:defRPr/>
              </a:pPr>
              <a:t>10/4/19</a:t>
            </a:fld>
            <a:endParaRPr lang="es-ES"/>
          </a:p>
        </p:txBody>
      </p:sp>
      <p:sp>
        <p:nvSpPr>
          <p:cNvPr id="5" name="4 Marcador de pie de página"/>
          <p:cNvSpPr>
            <a:spLocks noGrp="1"/>
          </p:cNvSpPr>
          <p:nvPr>
            <p:ph type="ftr" sz="quarter" idx="11"/>
          </p:nvPr>
        </p:nvSpPr>
        <p:spPr/>
        <p:txBody>
          <a:bodyPr/>
          <a:lstStyle/>
          <a:p>
            <a:pPr>
              <a:defRPr/>
            </a:pPr>
            <a:r>
              <a:rPr lang="es-MX"/>
              <a:t>PRÁCTICA PROCESAL </a:t>
            </a:r>
            <a:endParaRPr lang="es-ES"/>
          </a:p>
        </p:txBody>
      </p:sp>
    </p:spTree>
    <p:extLst>
      <p:ext uri="{BB962C8B-B14F-4D97-AF65-F5344CB8AC3E}">
        <p14:creationId xmlns:p14="http://schemas.microsoft.com/office/powerpoint/2010/main" val="46270697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8686" y="260648"/>
            <a:ext cx="9454923" cy="755352"/>
          </a:xfrm>
        </p:spPr>
        <p:txBody>
          <a:bodyPr/>
          <a:lstStyle/>
          <a:p>
            <a:pPr algn="ctr">
              <a:defRPr/>
            </a:pPr>
            <a:r>
              <a:rPr lang="es-ES" b="1" i="1" dirty="0">
                <a:solidFill>
                  <a:srgbClr val="00B050"/>
                </a:solidFill>
              </a:rPr>
              <a:t>Repasando conceptos procesales básicos</a:t>
            </a:r>
            <a:endParaRPr lang="es-ES" dirty="0">
              <a:solidFill>
                <a:schemeClr val="tx2">
                  <a:satMod val="130000"/>
                </a:schemeClr>
              </a:solidFill>
            </a:endParaRPr>
          </a:p>
        </p:txBody>
      </p:sp>
      <p:sp>
        <p:nvSpPr>
          <p:cNvPr id="3" name="2 Marcador de contenido"/>
          <p:cNvSpPr>
            <a:spLocks noGrp="1"/>
          </p:cNvSpPr>
          <p:nvPr>
            <p:ph idx="1"/>
          </p:nvPr>
        </p:nvSpPr>
        <p:spPr>
          <a:xfrm>
            <a:off x="188686" y="1237343"/>
            <a:ext cx="8760221" cy="4692352"/>
          </a:xfrm>
        </p:spPr>
        <p:txBody>
          <a:bodyPr>
            <a:normAutofit fontScale="92500" lnSpcReduction="10000"/>
          </a:bodyPr>
          <a:lstStyle/>
          <a:p>
            <a:pPr marL="365760" indent="-283464">
              <a:buFont typeface="Wingdings 2"/>
              <a:buChar char=""/>
              <a:defRPr/>
            </a:pPr>
            <a:r>
              <a:rPr lang="es-ES" sz="3300" b="1" dirty="0"/>
              <a:t>Derecho de contradicción</a:t>
            </a:r>
            <a:r>
              <a:rPr lang="es-ES" sz="3100" b="1" dirty="0"/>
              <a:t>: </a:t>
            </a:r>
          </a:p>
          <a:p>
            <a:pPr marL="365760" indent="-283464" algn="ctr">
              <a:buNone/>
              <a:defRPr/>
            </a:pPr>
            <a:endParaRPr lang="es-ES" dirty="0"/>
          </a:p>
          <a:p>
            <a:pPr marL="365760" indent="-283464" algn="just">
              <a:buNone/>
              <a:defRPr/>
            </a:pPr>
            <a:r>
              <a:rPr lang="es-ES" i="1" dirty="0">
                <a:effectLst>
                  <a:outerShdw blurRad="38100" dist="38100" dir="2700000" algn="tl">
                    <a:srgbClr val="000000">
                      <a:alpha val="43137"/>
                    </a:srgbClr>
                  </a:outerShdw>
                </a:effectLst>
              </a:rPr>
              <a:t>“ </a:t>
            </a:r>
            <a:r>
              <a:rPr lang="es-ES" sz="3900" i="1" dirty="0">
                <a:effectLst>
                  <a:outerShdw blurRad="38100" dist="38100" dir="2700000" algn="tl">
                    <a:srgbClr val="000000">
                      <a:alpha val="43137"/>
                    </a:srgbClr>
                  </a:outerShdw>
                </a:effectLst>
              </a:rPr>
              <a:t>Es el derecho subjetivo público, abstracto y autónomo ejercitable </a:t>
            </a:r>
            <a:r>
              <a:rPr lang="es-ES" sz="3900" i="1" u="sng" dirty="0">
                <a:effectLst>
                  <a:outerShdw blurRad="38100" dist="38100" dir="2700000" algn="tl">
                    <a:srgbClr val="000000">
                      <a:alpha val="43137"/>
                    </a:srgbClr>
                  </a:outerShdw>
                </a:effectLst>
              </a:rPr>
              <a:t>ante</a:t>
            </a:r>
            <a:r>
              <a:rPr lang="es-ES" sz="3900" i="1" dirty="0">
                <a:effectLst>
                  <a:outerShdw blurRad="38100" dist="38100" dir="2700000" algn="tl">
                    <a:srgbClr val="000000">
                      <a:alpha val="43137"/>
                    </a:srgbClr>
                  </a:outerShdw>
                </a:effectLst>
              </a:rPr>
              <a:t> el Estado y del que goza el </a:t>
            </a:r>
            <a:r>
              <a:rPr lang="es-ES" sz="3900" i="1" u="sng" dirty="0">
                <a:effectLst>
                  <a:outerShdw blurRad="38100" dist="38100" dir="2700000" algn="tl">
                    <a:srgbClr val="000000">
                      <a:alpha val="43137"/>
                    </a:srgbClr>
                  </a:outerShdw>
                </a:effectLst>
              </a:rPr>
              <a:t>demandado </a:t>
            </a:r>
            <a:r>
              <a:rPr lang="es-ES" sz="3900" i="1" dirty="0">
                <a:effectLst>
                  <a:outerShdw blurRad="38100" dist="38100" dir="2700000" algn="tl">
                    <a:srgbClr val="000000">
                      <a:alpha val="43137"/>
                    </a:srgbClr>
                  </a:outerShdw>
                </a:effectLst>
              </a:rPr>
              <a:t> para ser oído en los estrados judiciales y para disfrutar de la oportunidad de proponer –en su caso- defensas”.</a:t>
            </a:r>
          </a:p>
          <a:p>
            <a:pPr marL="365760" indent="-283464">
              <a:buNone/>
              <a:defRPr/>
            </a:pPr>
            <a:r>
              <a:rPr lang="es-ES" u="sng" dirty="0"/>
              <a:t>Cuestión:</a:t>
            </a:r>
          </a:p>
          <a:p>
            <a:pPr marL="365760" indent="-283464">
              <a:buFont typeface="Wingdings 2"/>
              <a:buChar char=""/>
              <a:defRPr/>
            </a:pPr>
            <a:r>
              <a:rPr lang="es-ES" dirty="0"/>
              <a:t>¿es el reverso del de acción?  </a:t>
            </a:r>
          </a:p>
          <a:p>
            <a:pPr marL="365760" indent="-283464">
              <a:buFont typeface="Wingdings 2"/>
              <a:buChar char=""/>
              <a:defRPr/>
            </a:pPr>
            <a:endParaRPr lang="es-ES" u="sng" dirty="0"/>
          </a:p>
        </p:txBody>
      </p:sp>
    </p:spTree>
    <p:extLst>
      <p:ext uri="{BB962C8B-B14F-4D97-AF65-F5344CB8AC3E}">
        <p14:creationId xmlns:p14="http://schemas.microsoft.com/office/powerpoint/2010/main" val="4160933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6B0473-A78B-0844-A183-C7C1863FBB3B}"/>
              </a:ext>
            </a:extLst>
          </p:cNvPr>
          <p:cNvSpPr>
            <a:spLocks noGrp="1"/>
          </p:cNvSpPr>
          <p:nvPr>
            <p:ph type="title"/>
          </p:nvPr>
        </p:nvSpPr>
        <p:spPr>
          <a:xfrm>
            <a:off x="435429" y="232685"/>
            <a:ext cx="8596668" cy="1320800"/>
          </a:xfrm>
        </p:spPr>
        <p:txBody>
          <a:bodyPr/>
          <a:lstStyle/>
          <a:p>
            <a:r>
              <a:rPr lang="es-ES" b="1" i="1" dirty="0">
                <a:solidFill>
                  <a:schemeClr val="tx1"/>
                </a:solidFill>
              </a:rPr>
              <a:t>Posibles reacciones del demandado </a:t>
            </a:r>
            <a:endParaRPr lang="es-AR" b="1" i="1" dirty="0">
              <a:solidFill>
                <a:schemeClr val="tx1"/>
              </a:solidFill>
            </a:endParaRPr>
          </a:p>
        </p:txBody>
      </p:sp>
      <p:sp>
        <p:nvSpPr>
          <p:cNvPr id="3" name="Marcador de contenido 2">
            <a:extLst>
              <a:ext uri="{FF2B5EF4-FFF2-40B4-BE49-F238E27FC236}">
                <a16:creationId xmlns:a16="http://schemas.microsoft.com/office/drawing/2014/main" id="{3501DB06-264B-1A47-8576-2E33A5B761D6}"/>
              </a:ext>
            </a:extLst>
          </p:cNvPr>
          <p:cNvSpPr>
            <a:spLocks noGrp="1"/>
          </p:cNvSpPr>
          <p:nvPr>
            <p:ph idx="1"/>
          </p:nvPr>
        </p:nvSpPr>
        <p:spPr>
          <a:xfrm>
            <a:off x="435429" y="1509487"/>
            <a:ext cx="8838573" cy="4531876"/>
          </a:xfrm>
        </p:spPr>
        <p:txBody>
          <a:bodyPr/>
          <a:lstStyle/>
          <a:p>
            <a:r>
              <a:rPr lang="es-AR" sz="4000" dirty="0"/>
              <a:t>SILENCIO  </a:t>
            </a:r>
          </a:p>
          <a:p>
            <a:endParaRPr lang="es-AR" sz="4000" dirty="0"/>
          </a:p>
          <a:p>
            <a:r>
              <a:rPr lang="es-AR" sz="4000" dirty="0"/>
              <a:t>ALLANAMIENTO  </a:t>
            </a:r>
          </a:p>
          <a:p>
            <a:endParaRPr lang="es-AR" sz="4000" dirty="0"/>
          </a:p>
          <a:p>
            <a:endParaRPr lang="es-AR" sz="4000" dirty="0"/>
          </a:p>
          <a:p>
            <a:r>
              <a:rPr lang="es-AR" sz="4000" dirty="0"/>
              <a:t>OPOSICIÓN</a:t>
            </a:r>
          </a:p>
          <a:p>
            <a:endParaRPr lang="es-AR" dirty="0"/>
          </a:p>
          <a:p>
            <a:endParaRPr lang="es-AR" dirty="0"/>
          </a:p>
        </p:txBody>
      </p:sp>
      <p:pic>
        <p:nvPicPr>
          <p:cNvPr id="4" name="Imagen 3">
            <a:extLst>
              <a:ext uri="{FF2B5EF4-FFF2-40B4-BE49-F238E27FC236}">
                <a16:creationId xmlns:a16="http://schemas.microsoft.com/office/drawing/2014/main" id="{673A06EB-54C9-9D4A-B220-E192F17B3E87}"/>
              </a:ext>
            </a:extLst>
          </p:cNvPr>
          <p:cNvPicPr>
            <a:picLocks noChangeAspect="1"/>
          </p:cNvPicPr>
          <p:nvPr/>
        </p:nvPicPr>
        <p:blipFill>
          <a:blip r:embed="rId2"/>
          <a:stretch>
            <a:fillRect/>
          </a:stretch>
        </p:blipFill>
        <p:spPr>
          <a:xfrm>
            <a:off x="3301293" y="1098552"/>
            <a:ext cx="2365513" cy="1560287"/>
          </a:xfrm>
          <a:prstGeom prst="rect">
            <a:avLst/>
          </a:prstGeom>
        </p:spPr>
      </p:pic>
      <p:pic>
        <p:nvPicPr>
          <p:cNvPr id="5" name="Imagen 4">
            <a:extLst>
              <a:ext uri="{FF2B5EF4-FFF2-40B4-BE49-F238E27FC236}">
                <a16:creationId xmlns:a16="http://schemas.microsoft.com/office/drawing/2014/main" id="{92DE7200-71C8-2244-8360-D06F1518C49E}"/>
              </a:ext>
            </a:extLst>
          </p:cNvPr>
          <p:cNvPicPr>
            <a:picLocks noChangeAspect="1"/>
          </p:cNvPicPr>
          <p:nvPr/>
        </p:nvPicPr>
        <p:blipFill>
          <a:blip r:embed="rId3"/>
          <a:stretch>
            <a:fillRect/>
          </a:stretch>
        </p:blipFill>
        <p:spPr>
          <a:xfrm>
            <a:off x="5387759" y="2564783"/>
            <a:ext cx="1416482" cy="1509331"/>
          </a:xfrm>
          <a:prstGeom prst="rect">
            <a:avLst/>
          </a:prstGeom>
        </p:spPr>
      </p:pic>
      <p:pic>
        <p:nvPicPr>
          <p:cNvPr id="7" name="Imagen 6">
            <a:extLst>
              <a:ext uri="{FF2B5EF4-FFF2-40B4-BE49-F238E27FC236}">
                <a16:creationId xmlns:a16="http://schemas.microsoft.com/office/drawing/2014/main" id="{F01E150B-1E23-2842-B348-A3470A04D5D6}"/>
              </a:ext>
            </a:extLst>
          </p:cNvPr>
          <p:cNvPicPr>
            <a:picLocks noChangeAspect="1"/>
          </p:cNvPicPr>
          <p:nvPr/>
        </p:nvPicPr>
        <p:blipFill>
          <a:blip r:embed="rId4"/>
          <a:stretch>
            <a:fillRect/>
          </a:stretch>
        </p:blipFill>
        <p:spPr>
          <a:xfrm>
            <a:off x="4079596" y="4074114"/>
            <a:ext cx="3174419" cy="2507905"/>
          </a:xfrm>
          <a:prstGeom prst="rect">
            <a:avLst/>
          </a:prstGeom>
        </p:spPr>
      </p:pic>
    </p:spTree>
    <p:extLst>
      <p:ext uri="{BB962C8B-B14F-4D97-AF65-F5344CB8AC3E}">
        <p14:creationId xmlns:p14="http://schemas.microsoft.com/office/powerpoint/2010/main" val="51466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3"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3"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linds(horizontal)">
                                      <p:cBhvr>
                                        <p:cTn id="1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P spid="3" grpId="3"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0915" y="188640"/>
            <a:ext cx="9263076" cy="1280890"/>
          </a:xfrm>
        </p:spPr>
        <p:txBody>
          <a:bodyPr/>
          <a:lstStyle/>
          <a:p>
            <a:pPr>
              <a:defRPr/>
            </a:pPr>
            <a:r>
              <a:rPr lang="es-ES" b="1" i="1" dirty="0">
                <a:solidFill>
                  <a:srgbClr val="00B050"/>
                </a:solidFill>
              </a:rPr>
              <a:t>Repasando conceptos procesales básicos</a:t>
            </a:r>
            <a:endParaRPr lang="es-ES" dirty="0">
              <a:solidFill>
                <a:schemeClr val="tx2">
                  <a:satMod val="130000"/>
                </a:schemeClr>
              </a:solidFill>
            </a:endParaRPr>
          </a:p>
        </p:txBody>
      </p:sp>
      <p:sp>
        <p:nvSpPr>
          <p:cNvPr id="3" name="2 Marcador de contenido"/>
          <p:cNvSpPr>
            <a:spLocks noGrp="1"/>
          </p:cNvSpPr>
          <p:nvPr>
            <p:ph idx="1"/>
          </p:nvPr>
        </p:nvSpPr>
        <p:spPr>
          <a:xfrm>
            <a:off x="420914" y="1219200"/>
            <a:ext cx="9614039" cy="4670896"/>
          </a:xfrm>
        </p:spPr>
        <p:txBody>
          <a:bodyPr>
            <a:normAutofit fontScale="70000" lnSpcReduction="20000"/>
          </a:bodyPr>
          <a:lstStyle/>
          <a:p>
            <a:pPr marL="365760" indent="-283464">
              <a:buFont typeface="Wingdings 2"/>
              <a:buChar char=""/>
              <a:defRPr/>
            </a:pPr>
            <a:r>
              <a:rPr lang="es-ES" sz="3900" b="1" i="1" dirty="0"/>
              <a:t>La oposición:</a:t>
            </a:r>
          </a:p>
          <a:p>
            <a:pPr marL="365760" indent="-283464" algn="just">
              <a:lnSpc>
                <a:spcPct val="150000"/>
              </a:lnSpc>
              <a:buNone/>
              <a:defRPr/>
            </a:pPr>
            <a:r>
              <a:rPr lang="es-ES" sz="4200" i="1" dirty="0">
                <a:effectLst>
                  <a:outerShdw blurRad="38100" dist="38100" dir="2700000" algn="tl">
                    <a:srgbClr val="000000">
                      <a:alpha val="43137"/>
                    </a:srgbClr>
                  </a:outerShdw>
                </a:effectLst>
              </a:rPr>
              <a:t>			“Declaración de voluntad del demandado, mediante la cual </a:t>
            </a:r>
            <a:r>
              <a:rPr lang="es-ES" sz="4200" i="1" u="sng" dirty="0">
                <a:effectLst>
                  <a:outerShdw blurRad="38100" dist="38100" dir="2700000" algn="tl">
                    <a:srgbClr val="000000">
                      <a:alpha val="43137"/>
                    </a:srgbClr>
                  </a:outerShdw>
                </a:effectLst>
              </a:rPr>
              <a:t>ejercita su derecho de contradicción</a:t>
            </a:r>
            <a:r>
              <a:rPr lang="es-ES" sz="4200" i="1" dirty="0">
                <a:effectLst>
                  <a:outerShdw blurRad="38100" dist="38100" dir="2700000" algn="tl">
                    <a:srgbClr val="000000">
                      <a:alpha val="43137"/>
                    </a:srgbClr>
                  </a:outerShdw>
                </a:effectLst>
              </a:rPr>
              <a:t>, formulada al órgano jurisdiccional, en vista a que no prospere –total o parcialmente- la pretensión esgrimida en su contra,  a que el proceso promovido por el pretensor se suspenda o  bien a que se extinga de manera anómala” </a:t>
            </a:r>
          </a:p>
        </p:txBody>
      </p:sp>
    </p:spTree>
    <p:extLst>
      <p:ext uri="{BB962C8B-B14F-4D97-AF65-F5344CB8AC3E}">
        <p14:creationId xmlns:p14="http://schemas.microsoft.com/office/powerpoint/2010/main" val="2376252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294" y="1188759"/>
            <a:ext cx="10160460" cy="4852604"/>
          </a:xfrm>
        </p:spPr>
        <p:txBody>
          <a:bodyPr>
            <a:normAutofit fontScale="32500" lnSpcReduction="20000"/>
          </a:bodyPr>
          <a:lstStyle/>
          <a:p>
            <a:pPr>
              <a:buNone/>
            </a:pPr>
            <a:r>
              <a:rPr lang="es-ES" dirty="0"/>
              <a:t>  </a:t>
            </a:r>
            <a:endParaRPr lang="es-ES" b="1" dirty="0"/>
          </a:p>
          <a:p>
            <a:pPr algn="just">
              <a:lnSpc>
                <a:spcPct val="170000"/>
              </a:lnSpc>
            </a:pPr>
            <a:r>
              <a:rPr lang="es-ES" sz="6000" b="1" dirty="0">
                <a:solidFill>
                  <a:schemeClr val="tx2"/>
                </a:solidFill>
              </a:rPr>
              <a:t>SIMPLE NEGACIÓN: la actitud demandado se reduce a desconocer concurrencia de alguno de los requisitos de la pretensión sin invocar frente a afirmaciones del actor, nuevas circunstancias de hecho.</a:t>
            </a:r>
          </a:p>
          <a:p>
            <a:pPr>
              <a:lnSpc>
                <a:spcPct val="170000"/>
              </a:lnSpc>
            </a:pPr>
            <a:endParaRPr lang="es-ES" sz="6000" b="1" dirty="0">
              <a:solidFill>
                <a:schemeClr val="tx2"/>
              </a:solidFill>
            </a:endParaRPr>
          </a:p>
          <a:p>
            <a:pPr algn="just">
              <a:lnSpc>
                <a:spcPct val="170000"/>
              </a:lnSpc>
            </a:pPr>
            <a:r>
              <a:rPr lang="es-ES" sz="6000" b="1" dirty="0">
                <a:solidFill>
                  <a:schemeClr val="tx2"/>
                </a:solidFill>
              </a:rPr>
              <a:t>NEGACIÓN-EXCEPCIÓN: el demandado introduce, frente a afirmaciones actor, circunstancias </a:t>
            </a:r>
            <a:r>
              <a:rPr lang="es-ES" sz="6000" b="1" u="sng" dirty="0">
                <a:solidFill>
                  <a:schemeClr val="tx2"/>
                </a:solidFill>
              </a:rPr>
              <a:t>impeditivas o extintivas</a:t>
            </a:r>
            <a:r>
              <a:rPr lang="es-ES" sz="6000" b="1" dirty="0">
                <a:solidFill>
                  <a:schemeClr val="tx2"/>
                </a:solidFill>
              </a:rPr>
              <a:t>,  tendientes a desvirtuar el efecto jurídico perseguido por dichas afirmaciones. </a:t>
            </a:r>
          </a:p>
          <a:p>
            <a:pPr lvl="8">
              <a:lnSpc>
                <a:spcPct val="170000"/>
              </a:lnSpc>
              <a:buNone/>
            </a:pPr>
            <a:r>
              <a:rPr lang="es-ES" sz="6000" dirty="0">
                <a:solidFill>
                  <a:schemeClr val="tx2"/>
                </a:solidFill>
              </a:rPr>
              <a:t>  </a:t>
            </a:r>
          </a:p>
          <a:p>
            <a:pPr lvl="8">
              <a:buNone/>
            </a:pPr>
            <a:endParaRPr lang="es-ES" dirty="0">
              <a:solidFill>
                <a:schemeClr val="tx2"/>
              </a:solidFill>
            </a:endParaRPr>
          </a:p>
        </p:txBody>
      </p:sp>
      <p:sp>
        <p:nvSpPr>
          <p:cNvPr id="4" name="3 Marcador de fecha"/>
          <p:cNvSpPr>
            <a:spLocks noGrp="1"/>
          </p:cNvSpPr>
          <p:nvPr>
            <p:ph type="dt" sz="half" idx="10"/>
          </p:nvPr>
        </p:nvSpPr>
        <p:spPr/>
        <p:txBody>
          <a:bodyPr/>
          <a:lstStyle/>
          <a:p>
            <a:fld id="{6EAB0466-9E5F-47FA-BB40-D2284E5E6C82}" type="datetime1">
              <a:rPr lang="es-ES" smtClean="0"/>
              <a:pPr/>
              <a:t>10/4/19</a:t>
            </a:fld>
            <a:endParaRPr lang="es-ES"/>
          </a:p>
        </p:txBody>
      </p:sp>
      <p:sp>
        <p:nvSpPr>
          <p:cNvPr id="5" name="4 Marcador de pie de página"/>
          <p:cNvSpPr>
            <a:spLocks noGrp="1"/>
          </p:cNvSpPr>
          <p:nvPr>
            <p:ph type="ftr" sz="quarter" idx="11"/>
          </p:nvPr>
        </p:nvSpPr>
        <p:spPr/>
        <p:txBody>
          <a:bodyPr/>
          <a:lstStyle/>
          <a:p>
            <a:r>
              <a:rPr lang="es-ES"/>
              <a:t>PRÁCTICA PROCESAL </a:t>
            </a:r>
          </a:p>
        </p:txBody>
      </p:sp>
      <p:sp>
        <p:nvSpPr>
          <p:cNvPr id="2" name="1 Título"/>
          <p:cNvSpPr>
            <a:spLocks noGrp="1"/>
          </p:cNvSpPr>
          <p:nvPr>
            <p:ph type="title"/>
          </p:nvPr>
        </p:nvSpPr>
        <p:spPr>
          <a:xfrm>
            <a:off x="0" y="233082"/>
            <a:ext cx="9274002" cy="955677"/>
          </a:xfrm>
        </p:spPr>
        <p:txBody>
          <a:bodyPr>
            <a:normAutofit/>
          </a:bodyPr>
          <a:lstStyle/>
          <a:p>
            <a:r>
              <a:rPr lang="es-ES" b="1" i="1" dirty="0">
                <a:solidFill>
                  <a:schemeClr val="tx1"/>
                </a:solidFill>
              </a:rPr>
              <a:t>La reacciones del demandado &gt;</a:t>
            </a:r>
          </a:p>
        </p:txBody>
      </p:sp>
    </p:spTree>
    <p:extLst>
      <p:ext uri="{BB962C8B-B14F-4D97-AF65-F5344CB8AC3E}">
        <p14:creationId xmlns:p14="http://schemas.microsoft.com/office/powerpoint/2010/main" val="83736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77334" y="896471"/>
            <a:ext cx="8663890" cy="5144891"/>
          </a:xfrm>
        </p:spPr>
        <p:txBody>
          <a:bodyPr>
            <a:normAutofit fontScale="40000" lnSpcReduction="20000"/>
          </a:bodyPr>
          <a:lstStyle/>
          <a:p>
            <a:pPr>
              <a:lnSpc>
                <a:spcPct val="150000"/>
              </a:lnSpc>
            </a:pPr>
            <a:r>
              <a:rPr lang="es-ES" sz="4200" b="1" dirty="0">
                <a:solidFill>
                  <a:schemeClr val="tx2"/>
                </a:solidFill>
              </a:rPr>
              <a:t>FUNCIÓN en doble plano: </a:t>
            </a:r>
          </a:p>
          <a:p>
            <a:pPr>
              <a:lnSpc>
                <a:spcPct val="150000"/>
              </a:lnSpc>
            </a:pPr>
            <a:endParaRPr lang="es-ES" sz="4200" b="1" dirty="0">
              <a:solidFill>
                <a:schemeClr val="tx2"/>
              </a:solidFill>
            </a:endParaRPr>
          </a:p>
          <a:p>
            <a:pPr lvl="1">
              <a:lnSpc>
                <a:spcPct val="150000"/>
              </a:lnSpc>
            </a:pPr>
            <a:r>
              <a:rPr lang="es-ES" sz="4200" b="1" dirty="0">
                <a:solidFill>
                  <a:schemeClr val="tx2"/>
                </a:solidFill>
              </a:rPr>
              <a:t>REQUISITOS DE ADMISIBILIDAD*: si el sujeto demandado afirma que ha recaído ya sentencia firme en otro proceso seguido entre las mismas partes (</a:t>
            </a:r>
            <a:r>
              <a:rPr lang="es-ES" sz="4200" b="1" dirty="0" err="1">
                <a:solidFill>
                  <a:schemeClr val="tx2"/>
                </a:solidFill>
              </a:rPr>
              <a:t>circ</a:t>
            </a:r>
            <a:r>
              <a:rPr lang="es-ES" sz="4200" b="1" dirty="0">
                <a:solidFill>
                  <a:schemeClr val="tx2"/>
                </a:solidFill>
              </a:rPr>
              <a:t>. extintiva),  fiador que pide que se </a:t>
            </a:r>
            <a:r>
              <a:rPr lang="es-ES" sz="4200" b="1" dirty="0" err="1">
                <a:solidFill>
                  <a:schemeClr val="tx2"/>
                </a:solidFill>
              </a:rPr>
              <a:t>excutan</a:t>
            </a:r>
            <a:r>
              <a:rPr lang="es-ES" sz="4200" b="1" dirty="0">
                <a:solidFill>
                  <a:schemeClr val="tx2"/>
                </a:solidFill>
              </a:rPr>
              <a:t> previamente los bienes de su deudor (</a:t>
            </a:r>
            <a:r>
              <a:rPr lang="es-ES" sz="4200" b="1" dirty="0" err="1">
                <a:solidFill>
                  <a:schemeClr val="tx2"/>
                </a:solidFill>
              </a:rPr>
              <a:t>circunst</a:t>
            </a:r>
            <a:r>
              <a:rPr lang="es-ES" sz="4200" b="1" dirty="0">
                <a:solidFill>
                  <a:schemeClr val="tx2"/>
                </a:solidFill>
              </a:rPr>
              <a:t>. impeditivas) </a:t>
            </a:r>
          </a:p>
          <a:p>
            <a:pPr lvl="1">
              <a:lnSpc>
                <a:spcPct val="150000"/>
              </a:lnSpc>
            </a:pPr>
            <a:endParaRPr lang="es-ES" sz="4200" b="1" dirty="0">
              <a:solidFill>
                <a:schemeClr val="tx2"/>
              </a:solidFill>
            </a:endParaRPr>
          </a:p>
          <a:p>
            <a:pPr lvl="1">
              <a:lnSpc>
                <a:spcPct val="150000"/>
              </a:lnSpc>
            </a:pPr>
            <a:r>
              <a:rPr lang="es-ES" sz="4200" b="1" dirty="0">
                <a:solidFill>
                  <a:schemeClr val="tx2"/>
                </a:solidFill>
              </a:rPr>
              <a:t>REQUISITOS DE FUNDABILIDAD**: demandado afirma que el contrato cuyo cumplimiento se reclama adolece de algún vicio del consentimiento –ej. error-  (</a:t>
            </a:r>
            <a:r>
              <a:rPr lang="es-ES" sz="4200" b="1" dirty="0" err="1">
                <a:solidFill>
                  <a:schemeClr val="tx2"/>
                </a:solidFill>
              </a:rPr>
              <a:t>circ</a:t>
            </a:r>
            <a:r>
              <a:rPr lang="es-ES" sz="4200" b="1" dirty="0">
                <a:solidFill>
                  <a:schemeClr val="tx2"/>
                </a:solidFill>
              </a:rPr>
              <a:t>. impeditivas)  o que la obligación reclamada se encuentra paga o prescripta (</a:t>
            </a:r>
            <a:r>
              <a:rPr lang="es-ES" sz="4200" b="1" dirty="0" err="1">
                <a:solidFill>
                  <a:schemeClr val="tx2"/>
                </a:solidFill>
              </a:rPr>
              <a:t>circ</a:t>
            </a:r>
            <a:r>
              <a:rPr lang="es-ES" sz="4200" b="1" dirty="0">
                <a:solidFill>
                  <a:schemeClr val="tx2"/>
                </a:solidFill>
              </a:rPr>
              <a:t>. extintivas)  </a:t>
            </a:r>
          </a:p>
          <a:p>
            <a:pPr>
              <a:buNone/>
            </a:pPr>
            <a:endParaRPr lang="es-ES" dirty="0">
              <a:solidFill>
                <a:schemeClr val="tx2"/>
              </a:solidFill>
            </a:endParaRPr>
          </a:p>
          <a:p>
            <a:pPr>
              <a:buNone/>
            </a:pPr>
            <a:endParaRPr lang="es-ES" dirty="0">
              <a:solidFill>
                <a:schemeClr val="tx2"/>
              </a:solidFill>
            </a:endParaRPr>
          </a:p>
          <a:p>
            <a:pPr lvl="1"/>
            <a:endParaRPr lang="es-ES" dirty="0"/>
          </a:p>
        </p:txBody>
      </p:sp>
      <p:sp>
        <p:nvSpPr>
          <p:cNvPr id="4" name="3 Marcador de fecha"/>
          <p:cNvSpPr>
            <a:spLocks noGrp="1"/>
          </p:cNvSpPr>
          <p:nvPr>
            <p:ph type="dt" sz="half" idx="10"/>
          </p:nvPr>
        </p:nvSpPr>
        <p:spPr/>
        <p:txBody>
          <a:bodyPr/>
          <a:lstStyle/>
          <a:p>
            <a:fld id="{B5EE640F-00C9-4948-9E83-A9FA1E6CFB64}" type="datetime1">
              <a:rPr lang="es-ES" smtClean="0"/>
              <a:pPr/>
              <a:t>10/4/19</a:t>
            </a:fld>
            <a:endParaRPr lang="es-ES"/>
          </a:p>
        </p:txBody>
      </p:sp>
      <p:sp>
        <p:nvSpPr>
          <p:cNvPr id="5" name="4 Marcador de pie de página"/>
          <p:cNvSpPr>
            <a:spLocks noGrp="1"/>
          </p:cNvSpPr>
          <p:nvPr>
            <p:ph type="ftr" sz="quarter" idx="11"/>
          </p:nvPr>
        </p:nvSpPr>
        <p:spPr/>
        <p:txBody>
          <a:bodyPr/>
          <a:lstStyle/>
          <a:p>
            <a:r>
              <a:rPr lang="es-ES"/>
              <a:t>PRÁCTICA PROCESAL </a:t>
            </a:r>
          </a:p>
        </p:txBody>
      </p:sp>
      <p:sp>
        <p:nvSpPr>
          <p:cNvPr id="2" name="1 Título"/>
          <p:cNvSpPr>
            <a:spLocks noGrp="1"/>
          </p:cNvSpPr>
          <p:nvPr>
            <p:ph type="title"/>
          </p:nvPr>
        </p:nvSpPr>
        <p:spPr>
          <a:xfrm>
            <a:off x="0" y="0"/>
            <a:ext cx="8596668" cy="681318"/>
          </a:xfrm>
        </p:spPr>
        <p:txBody>
          <a:bodyPr/>
          <a:lstStyle/>
          <a:p>
            <a:r>
              <a:rPr lang="es-ES" b="1" i="1" dirty="0">
                <a:solidFill>
                  <a:schemeClr val="tx1"/>
                </a:solidFill>
              </a:rPr>
              <a:t>Excepciones en General:</a:t>
            </a:r>
          </a:p>
        </p:txBody>
      </p:sp>
    </p:spTree>
    <p:extLst>
      <p:ext uri="{BB962C8B-B14F-4D97-AF65-F5344CB8AC3E}">
        <p14:creationId xmlns:p14="http://schemas.microsoft.com/office/powerpoint/2010/main" val="3283969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012" y="914400"/>
            <a:ext cx="9931184" cy="5366372"/>
          </a:xfrm>
        </p:spPr>
        <p:txBody>
          <a:bodyPr/>
          <a:lstStyle/>
          <a:p>
            <a:r>
              <a:rPr lang="es-ES" sz="3200" b="1" dirty="0">
                <a:solidFill>
                  <a:schemeClr val="tx2"/>
                </a:solidFill>
              </a:rPr>
              <a:t>DISTINCIÓN SEGÚN su origen:</a:t>
            </a:r>
          </a:p>
          <a:p>
            <a:endParaRPr lang="es-ES" sz="3200" b="1" dirty="0">
              <a:solidFill>
                <a:schemeClr val="tx2"/>
              </a:solidFill>
            </a:endParaRPr>
          </a:p>
          <a:p>
            <a:pPr algn="ctr"/>
            <a:r>
              <a:rPr lang="es-ES" sz="3200" b="1" dirty="0">
                <a:solidFill>
                  <a:schemeClr val="tx2"/>
                </a:solidFill>
              </a:rPr>
              <a:t>MATERIALES:  legislación fondo</a:t>
            </a:r>
          </a:p>
          <a:p>
            <a:pPr algn="ctr">
              <a:buNone/>
            </a:pPr>
            <a:endParaRPr lang="es-ES" sz="3200" b="1" dirty="0">
              <a:solidFill>
                <a:schemeClr val="tx2"/>
              </a:solidFill>
            </a:endParaRPr>
          </a:p>
          <a:p>
            <a:pPr algn="ctr">
              <a:buNone/>
            </a:pPr>
            <a:endParaRPr lang="es-ES" sz="3200" b="1" dirty="0">
              <a:solidFill>
                <a:schemeClr val="tx2"/>
              </a:solidFill>
            </a:endParaRPr>
          </a:p>
          <a:p>
            <a:pPr algn="ctr"/>
            <a:r>
              <a:rPr lang="es-ES" sz="3200" b="1" dirty="0">
                <a:solidFill>
                  <a:schemeClr val="tx2"/>
                </a:solidFill>
              </a:rPr>
              <a:t>PROCESALES: legislación procesal</a:t>
            </a:r>
          </a:p>
          <a:p>
            <a:pPr algn="ctr"/>
            <a:endParaRPr lang="es-ES" b="1" dirty="0">
              <a:solidFill>
                <a:schemeClr val="tx2"/>
              </a:solidFill>
            </a:endParaRPr>
          </a:p>
        </p:txBody>
      </p:sp>
      <p:sp>
        <p:nvSpPr>
          <p:cNvPr id="4" name="3 Marcador de fecha"/>
          <p:cNvSpPr>
            <a:spLocks noGrp="1"/>
          </p:cNvSpPr>
          <p:nvPr>
            <p:ph type="dt" sz="half" idx="10"/>
          </p:nvPr>
        </p:nvSpPr>
        <p:spPr/>
        <p:txBody>
          <a:bodyPr/>
          <a:lstStyle/>
          <a:p>
            <a:fld id="{7F8CC87D-DBA8-42F5-BCD2-1D683676D96C}" type="datetime1">
              <a:rPr lang="es-ES" smtClean="0"/>
              <a:pPr/>
              <a:t>10/4/19</a:t>
            </a:fld>
            <a:endParaRPr lang="es-ES"/>
          </a:p>
        </p:txBody>
      </p:sp>
      <p:sp>
        <p:nvSpPr>
          <p:cNvPr id="5" name="4 Marcador de pie de página"/>
          <p:cNvSpPr>
            <a:spLocks noGrp="1"/>
          </p:cNvSpPr>
          <p:nvPr>
            <p:ph type="ftr" sz="quarter" idx="11"/>
          </p:nvPr>
        </p:nvSpPr>
        <p:spPr/>
        <p:txBody>
          <a:bodyPr/>
          <a:lstStyle/>
          <a:p>
            <a:r>
              <a:rPr lang="es-ES"/>
              <a:t>PRÁCTICA PROCESAL </a:t>
            </a:r>
          </a:p>
        </p:txBody>
      </p:sp>
      <p:sp>
        <p:nvSpPr>
          <p:cNvPr id="2" name="1 Título"/>
          <p:cNvSpPr>
            <a:spLocks noGrp="1"/>
          </p:cNvSpPr>
          <p:nvPr>
            <p:ph type="title"/>
          </p:nvPr>
        </p:nvSpPr>
        <p:spPr>
          <a:xfrm>
            <a:off x="412376" y="0"/>
            <a:ext cx="9808768" cy="788685"/>
          </a:xfrm>
          <a:noFill/>
        </p:spPr>
        <p:txBody>
          <a:bodyPr/>
          <a:lstStyle/>
          <a:p>
            <a:r>
              <a:rPr lang="es-ES" b="1" i="1" dirty="0"/>
              <a:t>Excepciones en General</a:t>
            </a:r>
            <a:r>
              <a:rPr lang="es-ES" dirty="0"/>
              <a:t>:</a:t>
            </a:r>
          </a:p>
        </p:txBody>
      </p:sp>
    </p:spTree>
    <p:extLst>
      <p:ext uri="{BB962C8B-B14F-4D97-AF65-F5344CB8AC3E}">
        <p14:creationId xmlns:p14="http://schemas.microsoft.com/office/powerpoint/2010/main" val="1023934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68941" y="1183340"/>
            <a:ext cx="9913255" cy="5097432"/>
          </a:xfrm>
        </p:spPr>
        <p:txBody>
          <a:bodyPr>
            <a:normAutofit/>
          </a:bodyPr>
          <a:lstStyle/>
          <a:p>
            <a:r>
              <a:rPr lang="es-ES" sz="2800" b="1" dirty="0">
                <a:solidFill>
                  <a:schemeClr val="tx2"/>
                </a:solidFill>
              </a:rPr>
              <a:t>DISTINCIÓN SEGÚN:</a:t>
            </a:r>
          </a:p>
          <a:p>
            <a:pPr algn="ctr"/>
            <a:endParaRPr lang="es-ES" sz="2800" b="1" dirty="0">
              <a:solidFill>
                <a:schemeClr val="tx2"/>
              </a:solidFill>
            </a:endParaRPr>
          </a:p>
          <a:p>
            <a:pPr algn="ctr"/>
            <a:r>
              <a:rPr lang="es-ES" sz="2800" b="1" dirty="0">
                <a:solidFill>
                  <a:schemeClr val="tx2"/>
                </a:solidFill>
              </a:rPr>
              <a:t>POSIBILIDAD O IMPOSIBILIDAD que  CIRCUNSTANCIAS IMPEDITIVAS o EXTINTIVAS  </a:t>
            </a:r>
          </a:p>
          <a:p>
            <a:pPr algn="ctr">
              <a:buNone/>
            </a:pPr>
            <a:r>
              <a:rPr lang="es-ES" sz="2800" b="1" dirty="0">
                <a:solidFill>
                  <a:schemeClr val="tx2"/>
                </a:solidFill>
              </a:rPr>
              <a:t>PUEDAN COMPUTARSE  </a:t>
            </a:r>
            <a:r>
              <a:rPr lang="es-ES" sz="2800" b="1" u="sng" dirty="0">
                <a:solidFill>
                  <a:schemeClr val="tx2"/>
                </a:solidFill>
              </a:rPr>
              <a:t>DE OFICIO</a:t>
            </a:r>
            <a:r>
              <a:rPr lang="es-ES" sz="2800" b="1" dirty="0">
                <a:solidFill>
                  <a:schemeClr val="tx2"/>
                </a:solidFill>
              </a:rPr>
              <a:t> </a:t>
            </a:r>
          </a:p>
          <a:p>
            <a:pPr algn="ctr">
              <a:buNone/>
            </a:pPr>
            <a:endParaRPr lang="es-ES" sz="2800" b="1" dirty="0">
              <a:solidFill>
                <a:schemeClr val="tx2"/>
              </a:solidFill>
            </a:endParaRPr>
          </a:p>
          <a:p>
            <a:pPr algn="ctr">
              <a:buNone/>
            </a:pPr>
            <a:r>
              <a:rPr lang="es-ES" sz="2800" b="1" dirty="0">
                <a:solidFill>
                  <a:schemeClr val="tx2"/>
                </a:solidFill>
              </a:rPr>
              <a:t>Tanto  las excepciones relativas a:</a:t>
            </a:r>
          </a:p>
          <a:p>
            <a:pPr algn="ctr">
              <a:buNone/>
            </a:pPr>
            <a:r>
              <a:rPr lang="es-ES" sz="2800" b="1" dirty="0">
                <a:solidFill>
                  <a:schemeClr val="tx2"/>
                </a:solidFill>
              </a:rPr>
              <a:t>requisitos  Fundabilidad* o Admisibilidad* </a:t>
            </a:r>
          </a:p>
          <a:p>
            <a:endParaRPr lang="es-ES" b="1" dirty="0">
              <a:solidFill>
                <a:schemeClr val="tx2"/>
              </a:solidFill>
            </a:endParaRPr>
          </a:p>
        </p:txBody>
      </p:sp>
      <p:sp>
        <p:nvSpPr>
          <p:cNvPr id="4" name="3 Marcador de fecha"/>
          <p:cNvSpPr>
            <a:spLocks noGrp="1"/>
          </p:cNvSpPr>
          <p:nvPr>
            <p:ph type="dt" sz="half" idx="10"/>
          </p:nvPr>
        </p:nvSpPr>
        <p:spPr/>
        <p:txBody>
          <a:bodyPr/>
          <a:lstStyle/>
          <a:p>
            <a:fld id="{516AD656-E217-441B-829F-813DED2D222F}" type="datetime1">
              <a:rPr lang="es-ES" smtClean="0"/>
              <a:pPr/>
              <a:t>10/4/19</a:t>
            </a:fld>
            <a:endParaRPr lang="es-ES"/>
          </a:p>
        </p:txBody>
      </p:sp>
      <p:sp>
        <p:nvSpPr>
          <p:cNvPr id="5" name="4 Marcador de pie de página"/>
          <p:cNvSpPr>
            <a:spLocks noGrp="1"/>
          </p:cNvSpPr>
          <p:nvPr>
            <p:ph type="ftr" sz="quarter" idx="11"/>
          </p:nvPr>
        </p:nvSpPr>
        <p:spPr/>
        <p:txBody>
          <a:bodyPr/>
          <a:lstStyle/>
          <a:p>
            <a:r>
              <a:rPr lang="es-ES"/>
              <a:t>PRÁCTICA PROCESAL </a:t>
            </a:r>
          </a:p>
        </p:txBody>
      </p:sp>
      <p:sp>
        <p:nvSpPr>
          <p:cNvPr id="2" name="1 Título"/>
          <p:cNvSpPr>
            <a:spLocks noGrp="1"/>
          </p:cNvSpPr>
          <p:nvPr>
            <p:ph type="title"/>
          </p:nvPr>
        </p:nvSpPr>
        <p:spPr>
          <a:xfrm>
            <a:off x="448236" y="-1"/>
            <a:ext cx="8857130" cy="1183341"/>
          </a:xfrm>
          <a:noFill/>
        </p:spPr>
        <p:txBody>
          <a:bodyPr/>
          <a:lstStyle/>
          <a:p>
            <a:r>
              <a:rPr lang="es-ES" i="1" dirty="0">
                <a:solidFill>
                  <a:schemeClr val="tx1"/>
                </a:solidFill>
              </a:rPr>
              <a:t>Excepciones en General:</a:t>
            </a:r>
          </a:p>
        </p:txBody>
      </p:sp>
    </p:spTree>
    <p:extLst>
      <p:ext uri="{BB962C8B-B14F-4D97-AF65-F5344CB8AC3E}">
        <p14:creationId xmlns:p14="http://schemas.microsoft.com/office/powerpoint/2010/main" val="1862766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9294" y="1290918"/>
            <a:ext cx="10031506" cy="5018442"/>
          </a:xfrm>
        </p:spPr>
        <p:txBody>
          <a:bodyPr>
            <a:normAutofit/>
          </a:bodyPr>
          <a:lstStyle/>
          <a:p>
            <a:endParaRPr lang="es-ES" b="1" dirty="0">
              <a:solidFill>
                <a:schemeClr val="tx2"/>
              </a:solidFill>
            </a:endParaRPr>
          </a:p>
          <a:p>
            <a:pPr algn="just"/>
            <a:r>
              <a:rPr lang="es-ES" sz="3200" b="1" dirty="0">
                <a:solidFill>
                  <a:schemeClr val="tx2"/>
                </a:solidFill>
              </a:rPr>
              <a:t>DISTINCIÓN SEGÚN EFECTOS que producen: </a:t>
            </a:r>
          </a:p>
          <a:p>
            <a:endParaRPr lang="es-ES" sz="3200" b="1" dirty="0">
              <a:solidFill>
                <a:schemeClr val="tx2"/>
              </a:solidFill>
            </a:endParaRPr>
          </a:p>
          <a:p>
            <a:pPr algn="ctr"/>
            <a:r>
              <a:rPr lang="es-ES" sz="3200" b="1" dirty="0">
                <a:solidFill>
                  <a:schemeClr val="tx2"/>
                </a:solidFill>
              </a:rPr>
              <a:t>PERENTORIAS*</a:t>
            </a:r>
          </a:p>
          <a:p>
            <a:pPr algn="ctr"/>
            <a:endParaRPr lang="es-ES" sz="3200" b="1" dirty="0">
              <a:solidFill>
                <a:schemeClr val="tx2"/>
              </a:solidFill>
            </a:endParaRPr>
          </a:p>
          <a:p>
            <a:pPr algn="ctr"/>
            <a:r>
              <a:rPr lang="es-ES" sz="3200" b="1" dirty="0">
                <a:solidFill>
                  <a:schemeClr val="tx2"/>
                </a:solidFill>
              </a:rPr>
              <a:t> DILATORIAS * *</a:t>
            </a:r>
          </a:p>
          <a:p>
            <a:pPr algn="ctr"/>
            <a:endParaRPr lang="es-ES" sz="3200" b="1" dirty="0">
              <a:solidFill>
                <a:schemeClr val="tx2"/>
              </a:solidFill>
            </a:endParaRPr>
          </a:p>
          <a:p>
            <a:endParaRPr lang="es-ES" b="1" dirty="0">
              <a:solidFill>
                <a:schemeClr val="tx2"/>
              </a:solidFill>
            </a:endParaRPr>
          </a:p>
        </p:txBody>
      </p:sp>
      <p:sp>
        <p:nvSpPr>
          <p:cNvPr id="4" name="3 Marcador de fecha"/>
          <p:cNvSpPr>
            <a:spLocks noGrp="1"/>
          </p:cNvSpPr>
          <p:nvPr>
            <p:ph type="dt" sz="half" idx="10"/>
          </p:nvPr>
        </p:nvSpPr>
        <p:spPr/>
        <p:txBody>
          <a:bodyPr/>
          <a:lstStyle/>
          <a:p>
            <a:fld id="{B2337B59-9DCA-4E8C-B414-E878EB7492C0}" type="datetime1">
              <a:rPr lang="es-ES" smtClean="0"/>
              <a:pPr/>
              <a:t>10/4/19</a:t>
            </a:fld>
            <a:endParaRPr lang="es-ES"/>
          </a:p>
        </p:txBody>
      </p:sp>
      <p:sp>
        <p:nvSpPr>
          <p:cNvPr id="5" name="4 Marcador de pie de página"/>
          <p:cNvSpPr>
            <a:spLocks noGrp="1"/>
          </p:cNvSpPr>
          <p:nvPr>
            <p:ph type="ftr" sz="quarter" idx="11"/>
          </p:nvPr>
        </p:nvSpPr>
        <p:spPr/>
        <p:txBody>
          <a:bodyPr/>
          <a:lstStyle/>
          <a:p>
            <a:r>
              <a:rPr lang="es-ES"/>
              <a:t>PRÁCTICA PROCESAL </a:t>
            </a:r>
          </a:p>
        </p:txBody>
      </p:sp>
      <p:sp>
        <p:nvSpPr>
          <p:cNvPr id="2" name="1 Título"/>
          <p:cNvSpPr>
            <a:spLocks noGrp="1"/>
          </p:cNvSpPr>
          <p:nvPr>
            <p:ph type="title"/>
          </p:nvPr>
        </p:nvSpPr>
        <p:spPr>
          <a:xfrm>
            <a:off x="179294" y="0"/>
            <a:ext cx="9969842" cy="878541"/>
          </a:xfrm>
          <a:noFill/>
        </p:spPr>
        <p:txBody>
          <a:bodyPr/>
          <a:lstStyle/>
          <a:p>
            <a:r>
              <a:rPr lang="es-ES" i="1" dirty="0">
                <a:solidFill>
                  <a:schemeClr val="tx1"/>
                </a:solidFill>
              </a:rPr>
              <a:t>Excepciones en General:</a:t>
            </a:r>
          </a:p>
        </p:txBody>
      </p:sp>
    </p:spTree>
    <p:extLst>
      <p:ext uri="{BB962C8B-B14F-4D97-AF65-F5344CB8AC3E}">
        <p14:creationId xmlns:p14="http://schemas.microsoft.com/office/powerpoint/2010/main" val="404506169"/>
      </p:ext>
    </p:extLst>
  </p:cSld>
  <p:clrMapOvr>
    <a:masterClrMapping/>
  </p:clrMapOvr>
</p:sld>
</file>

<file path=ppt/theme/theme1.xml><?xml version="1.0" encoding="utf-8"?>
<a:theme xmlns:a="http://schemas.openxmlformats.org/drawingml/2006/main" name="Faceta">
  <a:themeElements>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alibri Light-Constantia">
      <a:majorFont>
        <a:latin typeface="Calibri Light"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panose="02030602050306030303"/>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CCC5450-DB02-0644-B916-358BE151BC11}">
  <we:reference id="wa104380902" version="1.0.0.0" store="es-ES" storeType="OMEX"/>
  <we:alternateReferences>
    <we:reference id="WA104380902" version="1.0.0.0" store="WA104380902"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{0578F3D1-07CD-EF45-A910-450ECCA1403F}tf10001060</Template>
  <TotalTime>477</TotalTime>
  <Words>2494</Words>
  <Application>Microsoft Macintosh PowerPoint</Application>
  <PresentationFormat>Panorámica</PresentationFormat>
  <Paragraphs>180</Paragraphs>
  <Slides>15</Slides>
  <Notes>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Arial</vt:lpstr>
      <vt:lpstr>Calibri</vt:lpstr>
      <vt:lpstr>Calibri Light</vt:lpstr>
      <vt:lpstr>Constantia</vt:lpstr>
      <vt:lpstr>Wingdings 2</vt:lpstr>
      <vt:lpstr>Wingdings 3</vt:lpstr>
      <vt:lpstr>Faceta</vt:lpstr>
      <vt:lpstr>BOLILLA 4</vt:lpstr>
      <vt:lpstr>Repasando conceptos procesales básicos</vt:lpstr>
      <vt:lpstr>Posibles reacciones del demandado </vt:lpstr>
      <vt:lpstr>Repasando conceptos procesales básicos</vt:lpstr>
      <vt:lpstr>La reacciones del demandado &gt;</vt:lpstr>
      <vt:lpstr>Excepciones en General:</vt:lpstr>
      <vt:lpstr>Excepciones en General:</vt:lpstr>
      <vt:lpstr>Excepciones en General:</vt:lpstr>
      <vt:lpstr>Excepciones en General:</vt:lpstr>
      <vt:lpstr>      </vt:lpstr>
      <vt:lpstr>Excepciones “previas”: cpccer (misma regulación -distinto nº art.- que cpccn)</vt:lpstr>
      <vt:lpstr>Excepciones  “PREVIAS”(cont):</vt:lpstr>
      <vt:lpstr>Trámite Excepciones “previas” o de “previo y especial pronunciamiento”</vt:lpstr>
      <vt:lpstr>ESTRUCTURA DE UN PROCESO DE CONOCIMIENTO</vt:lpstr>
      <vt:lpstr> Excepciones “previas”: procesos en los que se pueden articular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Valentina Ramirez Amable</dc:creator>
  <cp:lastModifiedBy>Valentina Ramirez Amable</cp:lastModifiedBy>
  <cp:revision>19</cp:revision>
  <dcterms:created xsi:type="dcterms:W3CDTF">2019-04-09T21:26:50Z</dcterms:created>
  <dcterms:modified xsi:type="dcterms:W3CDTF">2019-04-10T22:35:45Z</dcterms:modified>
</cp:coreProperties>
</file>