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Lst>
  <p:notesMasterIdLst>
    <p:notesMasterId r:id="rId30"/>
  </p:notesMasterIdLst>
  <p:handoutMasterIdLst>
    <p:handoutMasterId r:id="rId31"/>
  </p:handoutMasterIdLst>
  <p:sldIdLst>
    <p:sldId id="256" r:id="rId2"/>
    <p:sldId id="257" r:id="rId3"/>
    <p:sldId id="259" r:id="rId4"/>
    <p:sldId id="260" r:id="rId5"/>
    <p:sldId id="261" r:id="rId6"/>
    <p:sldId id="258" r:id="rId7"/>
    <p:sldId id="262" r:id="rId8"/>
    <p:sldId id="264" r:id="rId9"/>
    <p:sldId id="263" r:id="rId10"/>
    <p:sldId id="265" r:id="rId11"/>
    <p:sldId id="266" r:id="rId12"/>
    <p:sldId id="273" r:id="rId13"/>
    <p:sldId id="274" r:id="rId14"/>
    <p:sldId id="267" r:id="rId15"/>
    <p:sldId id="268" r:id="rId16"/>
    <p:sldId id="269" r:id="rId17"/>
    <p:sldId id="270" r:id="rId18"/>
    <p:sldId id="271" r:id="rId19"/>
    <p:sldId id="275" r:id="rId20"/>
    <p:sldId id="277" r:id="rId21"/>
    <p:sldId id="276" r:id="rId22"/>
    <p:sldId id="279" r:id="rId23"/>
    <p:sldId id="278" r:id="rId24"/>
    <p:sldId id="280" r:id="rId25"/>
    <p:sldId id="281" r:id="rId26"/>
    <p:sldId id="282" r:id="rId27"/>
    <p:sldId id="283" r:id="rId28"/>
    <p:sldId id="284" r:id="rId29"/>
  </p:sldIdLst>
  <p:sldSz cx="12192000" cy="6858000"/>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20"/>
    <p:restoredTop sz="78226" autoAdjust="0"/>
  </p:normalViewPr>
  <p:slideViewPr>
    <p:cSldViewPr>
      <p:cViewPr varScale="1">
        <p:scale>
          <a:sx n="57" d="100"/>
          <a:sy n="57" d="100"/>
        </p:scale>
        <p:origin x="1428" y="4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966992-9C21-4906-85BD-01270E41D368}" type="doc">
      <dgm:prSet loTypeId="urn:microsoft.com/office/officeart/2005/8/layout/hierarchy1" loCatId="hierarchy" qsTypeId="urn:microsoft.com/office/officeart/2005/8/quickstyle/simple1" qsCatId="simple" csTypeId="urn:microsoft.com/office/officeart/2005/8/colors/accent1_2" csCatId="accent1" phldr="1"/>
      <dgm:spPr/>
    </dgm:pt>
    <dgm:pt modelId="{A4DA7903-D009-4882-8177-48E5F5583029}">
      <dgm:prSet custT="1"/>
      <dgm:spPr/>
      <dgm:t>
        <a:bodyPr/>
        <a:lstStyle/>
        <a:p>
          <a:pPr rtl="0" eaLnBrk="1" latinLnBrk="0"/>
          <a:r>
            <a:rPr lang="es-MX" sz="1400" b="1" dirty="0">
              <a:solidFill>
                <a:srgbClr val="92D050"/>
              </a:solidFill>
              <a:effectLst>
                <a:outerShdw blurRad="38100" dist="38100" dir="2700000" algn="tl">
                  <a:srgbClr val="000000">
                    <a:alpha val="43137"/>
                  </a:srgbClr>
                </a:outerShdw>
              </a:effectLst>
            </a:rPr>
            <a:t>ETAPAS</a:t>
          </a:r>
        </a:p>
      </dgm:t>
    </dgm:pt>
    <dgm:pt modelId="{616338DB-891E-4464-8891-5AD649A30EA0}" type="parTrans" cxnId="{8E61D73F-5AFD-4C85-BE17-93D1A4AF7707}">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5F3E0748-4F25-44D6-BC04-42EEA35D85CC}" type="sibTrans" cxnId="{8E61D73F-5AFD-4C85-BE17-93D1A4AF7707}">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53B02D9A-0BF2-4E33-BAD6-04634AC74C15}">
      <dgm:prSet custT="1"/>
      <dgm:spPr/>
      <dgm:t>
        <a:bodyPr/>
        <a:lstStyle/>
        <a:p>
          <a:pPr rtl="0" eaLnBrk="1" latinLnBrk="0"/>
          <a:r>
            <a:rPr lang="es-MX" sz="1000" b="1" dirty="0">
              <a:solidFill>
                <a:srgbClr val="92D050"/>
              </a:solidFill>
              <a:effectLst>
                <a:outerShdw blurRad="38100" dist="38100" dir="2700000" algn="tl">
                  <a:srgbClr val="000000">
                    <a:alpha val="43137"/>
                  </a:srgbClr>
                </a:outerShdw>
              </a:effectLst>
            </a:rPr>
            <a:t>1) POSTULATORIA</a:t>
          </a:r>
        </a:p>
      </dgm:t>
    </dgm:pt>
    <dgm:pt modelId="{665AEF52-52B3-464C-8665-ECBFA76A8F44}" type="parTrans" cxnId="{DC0D371D-1562-448E-B138-7DE30F2437D6}">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40938168-048D-4ACF-A110-6FAC5695D43D}" type="sibTrans" cxnId="{DC0D371D-1562-448E-B138-7DE30F2437D6}">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137248D8-866D-4158-8A7F-D53086DDEA2D}">
      <dgm:prSet custT="1"/>
      <dgm:spPr/>
      <dgm:t>
        <a:bodyPr/>
        <a:lstStyle/>
        <a:p>
          <a:pPr rtl="0" eaLnBrk="1" latinLnBrk="0"/>
          <a:r>
            <a:rPr lang="es-MX" sz="1000" b="1" dirty="0">
              <a:solidFill>
                <a:srgbClr val="92D050"/>
              </a:solidFill>
              <a:effectLst>
                <a:outerShdw blurRad="38100" dist="38100" dir="2700000" algn="tl">
                  <a:srgbClr val="000000">
                    <a:alpha val="43137"/>
                  </a:srgbClr>
                </a:outerShdw>
              </a:effectLst>
            </a:rPr>
            <a:t>DEMANDA</a:t>
          </a:r>
        </a:p>
      </dgm:t>
    </dgm:pt>
    <dgm:pt modelId="{2219BF5C-F181-4AFA-BE07-C406DED1981E}" type="parTrans" cxnId="{DEBBFF37-1A1D-426A-B7EC-CF1FF13A2902}">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EF48C978-E8FA-4F1A-85C2-F68C6B02A110}" type="sibTrans" cxnId="{DEBBFF37-1A1D-426A-B7EC-CF1FF13A2902}">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4EEAB385-7870-4B32-8F93-0D5F47D01168}">
      <dgm:prSet custT="1"/>
      <dgm:spPr/>
      <dgm:t>
        <a:bodyPr/>
        <a:lstStyle/>
        <a:p>
          <a:pPr rtl="0" eaLnBrk="1" latinLnBrk="0"/>
          <a:r>
            <a:rPr lang="es-MX" sz="1000" b="1" dirty="0">
              <a:solidFill>
                <a:srgbClr val="92D050"/>
              </a:solidFill>
              <a:effectLst>
                <a:outerShdw blurRad="38100" dist="38100" dir="2700000" algn="tl">
                  <a:srgbClr val="000000">
                    <a:alpha val="43137"/>
                  </a:srgbClr>
                </a:outerShdw>
              </a:effectLst>
            </a:rPr>
            <a:t>CONTESTACIÓN</a:t>
          </a:r>
        </a:p>
      </dgm:t>
    </dgm:pt>
    <dgm:pt modelId="{DE221EAD-DEBF-42B1-AB3D-D04AC163E23F}" type="parTrans" cxnId="{FC549F1E-9698-454A-BFE2-59DEEC8424F4}">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9B75E42F-9CBD-499A-BB62-B6F0727A3D08}" type="sibTrans" cxnId="{FC549F1E-9698-454A-BFE2-59DEEC8424F4}">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E1855DD0-3A1E-4D00-927D-198BD47498F5}">
      <dgm:prSet custT="1"/>
      <dgm:spPr/>
      <dgm:t>
        <a:bodyPr/>
        <a:lstStyle/>
        <a:p>
          <a:pPr rtl="0" eaLnBrk="1" latinLnBrk="0"/>
          <a:r>
            <a:rPr lang="es-MX" sz="1000" b="1" dirty="0">
              <a:solidFill>
                <a:srgbClr val="92D050"/>
              </a:solidFill>
              <a:effectLst>
                <a:outerShdw blurRad="38100" dist="38100" dir="2700000" algn="tl">
                  <a:srgbClr val="000000">
                    <a:alpha val="43137"/>
                  </a:srgbClr>
                </a:outerShdw>
              </a:effectLst>
            </a:rPr>
            <a:t>RECONVENCIÓN</a:t>
          </a:r>
        </a:p>
      </dgm:t>
    </dgm:pt>
    <dgm:pt modelId="{7BADE19E-BE88-4617-BD07-B4B9BD6B14F1}" type="parTrans" cxnId="{225FEC31-D424-40BB-A40B-51BE752B120E}">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1C908BF6-781B-4EED-A914-C3CBC2D8D583}" type="sibTrans" cxnId="{225FEC31-D424-40BB-A40B-51BE752B120E}">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DBC8B568-E927-4EB4-AE58-AE10E0771E3A}">
      <dgm:prSet custT="1"/>
      <dgm:spPr/>
      <dgm:t>
        <a:bodyPr/>
        <a:lstStyle/>
        <a:p>
          <a:pPr rtl="0" eaLnBrk="1" latinLnBrk="0"/>
          <a:r>
            <a:rPr lang="es-MX" sz="1000" b="1" dirty="0">
              <a:solidFill>
                <a:srgbClr val="92D050"/>
              </a:solidFill>
              <a:effectLst>
                <a:outerShdw blurRad="38100" dist="38100" dir="2700000" algn="tl">
                  <a:srgbClr val="000000">
                    <a:alpha val="43137"/>
                  </a:srgbClr>
                </a:outerShdw>
              </a:effectLst>
            </a:rPr>
            <a:t>EXCEPCIONES</a:t>
          </a:r>
        </a:p>
      </dgm:t>
    </dgm:pt>
    <dgm:pt modelId="{7BA28567-3C36-4E67-BF68-B9FF9110ECB2}" type="parTrans" cxnId="{CBB7580E-1BFF-45E7-9CB5-2F73AB63DCCD}">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E2AAC020-B287-4690-9721-C35397C4D9EA}" type="sibTrans" cxnId="{CBB7580E-1BFF-45E7-9CB5-2F73AB63DCCD}">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7C00CB8B-1B26-4261-8650-540C864E3EAF}">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dgm:spPr>
      <dgm:t>
        <a:bodyPr/>
        <a:lstStyle/>
        <a:p>
          <a:pPr rtl="0" eaLnBrk="1" latinLnBrk="0"/>
          <a:r>
            <a:rPr lang="es-MX" sz="1400" b="1" dirty="0">
              <a:solidFill>
                <a:srgbClr val="FF0000"/>
              </a:solidFill>
              <a:effectLst>
                <a:outerShdw blurRad="38100" dist="38100" dir="2700000" algn="tl">
                  <a:srgbClr val="000000">
                    <a:alpha val="43137"/>
                  </a:srgbClr>
                </a:outerShdw>
              </a:effectLst>
            </a:rPr>
            <a:t>2) PROBATORIA</a:t>
          </a:r>
        </a:p>
      </dgm:t>
    </dgm:pt>
    <dgm:pt modelId="{27AAD32B-05CE-4006-88E1-616A97150713}" type="parTrans" cxnId="{85C99404-8220-4618-8FBE-5898D101824B}">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C1B65521-9DC1-43B0-921D-876D620A6589}" type="sibTrans" cxnId="{85C99404-8220-4618-8FBE-5898D101824B}">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E0B0C83C-5632-417A-9997-C440AC032110}">
      <dgm:prSet custT="1"/>
      <dgm:spPr/>
      <dgm:t>
        <a:bodyPr/>
        <a:lstStyle/>
        <a:p>
          <a:pPr rtl="0" eaLnBrk="1" latinLnBrk="0"/>
          <a:r>
            <a:rPr lang="es-MX" sz="1000" b="1" dirty="0">
              <a:solidFill>
                <a:srgbClr val="92D050"/>
              </a:solidFill>
              <a:effectLst>
                <a:outerShdw blurRad="38100" dist="38100" dir="2700000" algn="tl">
                  <a:srgbClr val="000000">
                    <a:alpha val="43137"/>
                  </a:srgbClr>
                </a:outerShdw>
              </a:effectLst>
            </a:rPr>
            <a:t>3) CONCLUSIONAL</a:t>
          </a:r>
        </a:p>
      </dgm:t>
    </dgm:pt>
    <dgm:pt modelId="{810D5736-6991-467D-B52C-5282CC09D6C2}" type="parTrans" cxnId="{231D017B-9022-4CAF-AB7C-499A44426886}">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F089AA6C-E1EC-41A1-B91D-1CC95A6C0F07}" type="sibTrans" cxnId="{231D017B-9022-4CAF-AB7C-499A44426886}">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535E3F89-AEC8-400C-A568-C9D9DEC8C401}">
      <dgm:prSet custT="1"/>
      <dgm:spPr/>
      <dgm:t>
        <a:bodyPr/>
        <a:lstStyle/>
        <a:p>
          <a:pPr rtl="0" eaLnBrk="1" latinLnBrk="0"/>
          <a:r>
            <a:rPr lang="es-MX" sz="1000" b="1" dirty="0">
              <a:solidFill>
                <a:srgbClr val="92D050"/>
              </a:solidFill>
              <a:effectLst>
                <a:outerShdw blurRad="38100" dist="38100" dir="2700000" algn="tl">
                  <a:srgbClr val="000000">
                    <a:alpha val="43137"/>
                  </a:srgbClr>
                </a:outerShdw>
              </a:effectLst>
            </a:rPr>
            <a:t>ALEGATOS</a:t>
          </a:r>
        </a:p>
      </dgm:t>
    </dgm:pt>
    <dgm:pt modelId="{67D51C0E-5D38-45E8-B7EF-B42ED15BC048}" type="parTrans" cxnId="{4B39BF89-5569-4DF2-85D6-1BA91AA79CEB}">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DA823F2D-454F-44D6-9A45-1B966805BF50}" type="sibTrans" cxnId="{4B39BF89-5569-4DF2-85D6-1BA91AA79CEB}">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4B0AFDA4-C803-4388-BB6C-4E01AC36652B}">
      <dgm:prSet custT="1"/>
      <dgm:spPr/>
      <dgm:t>
        <a:bodyPr/>
        <a:lstStyle/>
        <a:p>
          <a:pPr rtl="0" eaLnBrk="1" latinLnBrk="0"/>
          <a:r>
            <a:rPr lang="es-MX" sz="1000" b="1" dirty="0">
              <a:solidFill>
                <a:srgbClr val="92D050"/>
              </a:solidFill>
              <a:effectLst>
                <a:outerShdw blurRad="38100" dist="38100" dir="2700000" algn="tl">
                  <a:srgbClr val="000000">
                    <a:alpha val="43137"/>
                  </a:srgbClr>
                </a:outerShdw>
              </a:effectLst>
            </a:rPr>
            <a:t>SENTENCIA</a:t>
          </a:r>
        </a:p>
      </dgm:t>
    </dgm:pt>
    <dgm:pt modelId="{56F2428F-7CB1-4903-824F-063367D11954}" type="parTrans" cxnId="{B0BDE1F7-55C5-4CFE-B2BF-2064040731DF}">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C8469F1B-066D-481E-B633-2347C62CEE29}" type="sibTrans" cxnId="{B0BDE1F7-55C5-4CFE-B2BF-2064040731DF}">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9AAFA30E-120F-4FD8-B9B4-34F2F91ADC0A}">
      <dgm:prSet custT="1"/>
      <dgm:spPr>
        <a:solidFill>
          <a:schemeClr val="accent2">
            <a:alpha val="90000"/>
          </a:schemeClr>
        </a:solidFill>
      </dgm:spPr>
      <dgm:t>
        <a:bodyPr/>
        <a:lstStyle/>
        <a:p>
          <a:pPr rtl="0" eaLnBrk="1" latinLnBrk="0"/>
          <a:r>
            <a:rPr lang="es-MX" sz="1600" b="1" dirty="0">
              <a:solidFill>
                <a:srgbClr val="FF0000"/>
              </a:solidFill>
              <a:effectLst>
                <a:outerShdw blurRad="38100" dist="38100" dir="2700000" algn="tl">
                  <a:srgbClr val="000000">
                    <a:alpha val="43137"/>
                  </a:srgbClr>
                </a:outerShdw>
              </a:effectLst>
            </a:rPr>
            <a:t>   AUDIENDIA PRELIMINAR (CPCN /CPCER</a:t>
          </a:r>
          <a:r>
            <a:rPr lang="es-MX" sz="1200" b="1" dirty="0">
              <a:solidFill>
                <a:srgbClr val="92D050"/>
              </a:solidFill>
              <a:effectLst>
                <a:outerShdw blurRad="38100" dist="38100" dir="2700000" algn="tl">
                  <a:srgbClr val="000000">
                    <a:alpha val="43137"/>
                  </a:srgbClr>
                </a:outerShdw>
              </a:effectLst>
            </a:rPr>
            <a:t>)</a:t>
          </a:r>
        </a:p>
      </dgm:t>
    </dgm:pt>
    <dgm:pt modelId="{A2CE19C8-617B-4AC4-8DE1-71ACC1FFDB52}" type="sibTrans" cxnId="{549AB03F-207A-4552-BDEB-C6A2B22B4441}">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F6D6EB3A-C6CB-4210-B0DD-57C0DA3F295F}" type="parTrans" cxnId="{549AB03F-207A-4552-BDEB-C6A2B22B4441}">
      <dgm:prSet/>
      <dgm:spPr/>
      <dgm:t>
        <a:bodyPr/>
        <a:lstStyle/>
        <a:p>
          <a:endParaRPr lang="es-ES" sz="1000" b="1">
            <a:solidFill>
              <a:srgbClr val="92D050"/>
            </a:solidFill>
            <a:effectLst>
              <a:outerShdw blurRad="38100" dist="38100" dir="2700000" algn="tl">
                <a:srgbClr val="000000">
                  <a:alpha val="43137"/>
                </a:srgbClr>
              </a:outerShdw>
            </a:effectLst>
          </a:endParaRPr>
        </a:p>
      </dgm:t>
    </dgm:pt>
    <dgm:pt modelId="{D4889CB5-C87C-43FA-91A3-EE2321001A6E}">
      <dgm:prSet custT="1"/>
      <dgm:spPr>
        <a:gradFill flip="none" rotWithShape="0">
          <a:gsLst>
            <a:gs pos="0">
              <a:schemeClr val="lt1">
                <a:hueOff val="0"/>
                <a:satOff val="0"/>
                <a:lumOff val="0"/>
                <a:shade val="30000"/>
                <a:satMod val="115000"/>
              </a:schemeClr>
            </a:gs>
            <a:gs pos="50000">
              <a:schemeClr val="lt1">
                <a:hueOff val="0"/>
                <a:satOff val="0"/>
                <a:lumOff val="0"/>
                <a:shade val="67500"/>
                <a:satMod val="115000"/>
              </a:schemeClr>
            </a:gs>
            <a:gs pos="100000">
              <a:schemeClr val="lt1">
                <a:hueOff val="0"/>
                <a:satOff val="0"/>
                <a:lumOff val="0"/>
                <a:shade val="100000"/>
                <a:satMod val="115000"/>
              </a:schemeClr>
            </a:gs>
          </a:gsLst>
          <a:lin ang="5400000" scaled="1"/>
          <a:tileRect/>
        </a:gradFill>
      </dgm:spPr>
      <dgm:t>
        <a:bodyPr/>
        <a:lstStyle/>
        <a:p>
          <a:pPr rtl="0" eaLnBrk="1" latinLnBrk="0"/>
          <a:r>
            <a:rPr lang="es-MX" sz="1600" b="1" dirty="0">
              <a:solidFill>
                <a:srgbClr val="FF0000"/>
              </a:solidFill>
              <a:effectLst>
                <a:outerShdw blurRad="38100" dist="38100" dir="2700000" algn="tl">
                  <a:srgbClr val="000000">
                    <a:alpha val="43137"/>
                  </a:srgbClr>
                </a:outerShdw>
              </a:effectLst>
            </a:rPr>
            <a:t>AUDIENCIA VISTA DE CAUSA </a:t>
          </a:r>
        </a:p>
      </dgm:t>
    </dgm:pt>
    <dgm:pt modelId="{1D27B7B5-A849-4153-8A87-CC2000516B13}" type="parTrans" cxnId="{BDC4F1F9-BCE4-4F38-92A4-24B64334F986}">
      <dgm:prSet/>
      <dgm:spPr/>
      <dgm:t>
        <a:bodyPr/>
        <a:lstStyle/>
        <a:p>
          <a:endParaRPr lang="es-ES"/>
        </a:p>
      </dgm:t>
    </dgm:pt>
    <dgm:pt modelId="{4997E3C6-6356-446E-B118-241B10D8A18F}" type="sibTrans" cxnId="{BDC4F1F9-BCE4-4F38-92A4-24B64334F986}">
      <dgm:prSet/>
      <dgm:spPr/>
      <dgm:t>
        <a:bodyPr/>
        <a:lstStyle/>
        <a:p>
          <a:endParaRPr lang="es-ES"/>
        </a:p>
      </dgm:t>
    </dgm:pt>
    <dgm:pt modelId="{EE002CE8-798F-4301-9BF3-C434CC5EDA10}" type="pres">
      <dgm:prSet presAssocID="{61966992-9C21-4906-85BD-01270E41D368}" presName="hierChild1" presStyleCnt="0">
        <dgm:presLayoutVars>
          <dgm:chPref val="1"/>
          <dgm:dir/>
          <dgm:animOne val="branch"/>
          <dgm:animLvl val="lvl"/>
          <dgm:resizeHandles/>
        </dgm:presLayoutVars>
      </dgm:prSet>
      <dgm:spPr/>
    </dgm:pt>
    <dgm:pt modelId="{DBB8DB11-0F24-4D5D-878C-8BCDC001EAAD}" type="pres">
      <dgm:prSet presAssocID="{A4DA7903-D009-4882-8177-48E5F5583029}" presName="hierRoot1" presStyleCnt="0"/>
      <dgm:spPr/>
    </dgm:pt>
    <dgm:pt modelId="{D72FBE00-CE3C-471B-87D8-4D7FAD9F937B}" type="pres">
      <dgm:prSet presAssocID="{A4DA7903-D009-4882-8177-48E5F5583029}" presName="composite" presStyleCnt="0"/>
      <dgm:spPr/>
    </dgm:pt>
    <dgm:pt modelId="{C8502774-6382-4C28-A68C-133081857D5B}" type="pres">
      <dgm:prSet presAssocID="{A4DA7903-D009-4882-8177-48E5F5583029}" presName="background" presStyleLbl="node0" presStyleIdx="0" presStyleCnt="1"/>
      <dgm:spPr/>
    </dgm:pt>
    <dgm:pt modelId="{9B641735-476B-4B00-8F28-7B49172036D2}" type="pres">
      <dgm:prSet presAssocID="{A4DA7903-D009-4882-8177-48E5F5583029}" presName="text" presStyleLbl="fgAcc0" presStyleIdx="0" presStyleCnt="1" custAng="10800000" custFlipVert="1" custScaleX="1708655" custScaleY="195706" custLinFactY="-21645" custLinFactNeighborX="-93771" custLinFactNeighborY="-100000">
        <dgm:presLayoutVars>
          <dgm:chPref val="3"/>
        </dgm:presLayoutVars>
      </dgm:prSet>
      <dgm:spPr/>
      <dgm:t>
        <a:bodyPr/>
        <a:lstStyle/>
        <a:p>
          <a:endParaRPr lang="es-ES"/>
        </a:p>
      </dgm:t>
    </dgm:pt>
    <dgm:pt modelId="{97D1F85C-8BB3-473B-A9CE-BD5EFB82050B}" type="pres">
      <dgm:prSet presAssocID="{A4DA7903-D009-4882-8177-48E5F5583029}" presName="hierChild2" presStyleCnt="0"/>
      <dgm:spPr/>
    </dgm:pt>
    <dgm:pt modelId="{A3645FD0-A4FF-4847-A3A3-66F07F5A9C7E}" type="pres">
      <dgm:prSet presAssocID="{665AEF52-52B3-464C-8665-ECBFA76A8F44}" presName="Name10" presStyleLbl="parChTrans1D2" presStyleIdx="0" presStyleCnt="4"/>
      <dgm:spPr/>
      <dgm:t>
        <a:bodyPr/>
        <a:lstStyle/>
        <a:p>
          <a:endParaRPr lang="es-ES"/>
        </a:p>
      </dgm:t>
    </dgm:pt>
    <dgm:pt modelId="{0C62D328-8364-4EBF-8A80-DD8A0FB7A333}" type="pres">
      <dgm:prSet presAssocID="{53B02D9A-0BF2-4E33-BAD6-04634AC74C15}" presName="hierRoot2" presStyleCnt="0"/>
      <dgm:spPr/>
    </dgm:pt>
    <dgm:pt modelId="{7925FE06-05DE-42AB-BA96-A4165938310A}" type="pres">
      <dgm:prSet presAssocID="{53B02D9A-0BF2-4E33-BAD6-04634AC74C15}" presName="composite2" presStyleCnt="0"/>
      <dgm:spPr/>
    </dgm:pt>
    <dgm:pt modelId="{F5661F62-9FAA-4CA5-B540-155006651023}" type="pres">
      <dgm:prSet presAssocID="{53B02D9A-0BF2-4E33-BAD6-04634AC74C15}" presName="background2" presStyleLbl="node2" presStyleIdx="0" presStyleCnt="4"/>
      <dgm:spPr/>
    </dgm:pt>
    <dgm:pt modelId="{B24B9399-159F-4C7F-8687-AA7E3B8A4AA6}" type="pres">
      <dgm:prSet presAssocID="{53B02D9A-0BF2-4E33-BAD6-04634AC74C15}" presName="text2" presStyleLbl="fgAcc2" presStyleIdx="0" presStyleCnt="4" custScaleX="1246996" custScaleY="296060" custLinFactX="-215884" custLinFactNeighborX="-300000" custLinFactNeighborY="20807">
        <dgm:presLayoutVars>
          <dgm:chPref val="3"/>
        </dgm:presLayoutVars>
      </dgm:prSet>
      <dgm:spPr/>
      <dgm:t>
        <a:bodyPr/>
        <a:lstStyle/>
        <a:p>
          <a:endParaRPr lang="es-ES"/>
        </a:p>
      </dgm:t>
    </dgm:pt>
    <dgm:pt modelId="{E4B09C05-D1F0-4AE7-AF52-576375AC1819}" type="pres">
      <dgm:prSet presAssocID="{53B02D9A-0BF2-4E33-BAD6-04634AC74C15}" presName="hierChild3" presStyleCnt="0"/>
      <dgm:spPr/>
    </dgm:pt>
    <dgm:pt modelId="{9F2B8C1E-EAE3-4A04-A795-0309BD32A840}" type="pres">
      <dgm:prSet presAssocID="{2219BF5C-F181-4AFA-BE07-C406DED1981E}" presName="Name17" presStyleLbl="parChTrans1D3" presStyleIdx="0" presStyleCnt="7"/>
      <dgm:spPr/>
      <dgm:t>
        <a:bodyPr/>
        <a:lstStyle/>
        <a:p>
          <a:endParaRPr lang="es-ES"/>
        </a:p>
      </dgm:t>
    </dgm:pt>
    <dgm:pt modelId="{E9BFF14E-9EAE-4625-BEF2-7B83388D65C3}" type="pres">
      <dgm:prSet presAssocID="{137248D8-866D-4158-8A7F-D53086DDEA2D}" presName="hierRoot3" presStyleCnt="0"/>
      <dgm:spPr/>
    </dgm:pt>
    <dgm:pt modelId="{DEC0AE22-6FD8-48D4-A6FF-D3959BFC2F75}" type="pres">
      <dgm:prSet presAssocID="{137248D8-866D-4158-8A7F-D53086DDEA2D}" presName="composite3" presStyleCnt="0"/>
      <dgm:spPr/>
    </dgm:pt>
    <dgm:pt modelId="{CB732931-AC23-45C9-A60A-BC65D6A986A9}" type="pres">
      <dgm:prSet presAssocID="{137248D8-866D-4158-8A7F-D53086DDEA2D}" presName="background3" presStyleLbl="node3" presStyleIdx="0" presStyleCnt="7"/>
      <dgm:spPr/>
    </dgm:pt>
    <dgm:pt modelId="{6FBFFA8F-647E-49FF-AE43-1591BACD8206}" type="pres">
      <dgm:prSet presAssocID="{137248D8-866D-4158-8A7F-D53086DDEA2D}" presName="text3" presStyleLbl="fgAcc3" presStyleIdx="0" presStyleCnt="7" custScaleX="299050" custScaleY="623964" custLinFactX="4539" custLinFactY="200000" custLinFactNeighborX="100000" custLinFactNeighborY="224802">
        <dgm:presLayoutVars>
          <dgm:chPref val="3"/>
        </dgm:presLayoutVars>
      </dgm:prSet>
      <dgm:spPr/>
      <dgm:t>
        <a:bodyPr/>
        <a:lstStyle/>
        <a:p>
          <a:endParaRPr lang="es-ES"/>
        </a:p>
      </dgm:t>
    </dgm:pt>
    <dgm:pt modelId="{86AD6329-9A92-41E3-8F5C-14BE3EA39AB7}" type="pres">
      <dgm:prSet presAssocID="{137248D8-866D-4158-8A7F-D53086DDEA2D}" presName="hierChild4" presStyleCnt="0"/>
      <dgm:spPr/>
    </dgm:pt>
    <dgm:pt modelId="{7946D2D0-678D-4B0A-BCBD-38A2C03AF30A}" type="pres">
      <dgm:prSet presAssocID="{DE221EAD-DEBF-42B1-AB3D-D04AC163E23F}" presName="Name17" presStyleLbl="parChTrans1D3" presStyleIdx="1" presStyleCnt="7"/>
      <dgm:spPr/>
      <dgm:t>
        <a:bodyPr/>
        <a:lstStyle/>
        <a:p>
          <a:endParaRPr lang="es-ES"/>
        </a:p>
      </dgm:t>
    </dgm:pt>
    <dgm:pt modelId="{F3F68AB9-1E9C-4402-A919-3BBA2EAB12DC}" type="pres">
      <dgm:prSet presAssocID="{4EEAB385-7870-4B32-8F93-0D5F47D01168}" presName="hierRoot3" presStyleCnt="0"/>
      <dgm:spPr/>
    </dgm:pt>
    <dgm:pt modelId="{E63C7A34-2DE4-452A-BADF-8DA9A2C87E7B}" type="pres">
      <dgm:prSet presAssocID="{4EEAB385-7870-4B32-8F93-0D5F47D01168}" presName="composite3" presStyleCnt="0"/>
      <dgm:spPr/>
    </dgm:pt>
    <dgm:pt modelId="{62102350-A798-47E7-984A-74844A1AC23A}" type="pres">
      <dgm:prSet presAssocID="{4EEAB385-7870-4B32-8F93-0D5F47D01168}" presName="background3" presStyleLbl="node3" presStyleIdx="1" presStyleCnt="7"/>
      <dgm:spPr/>
    </dgm:pt>
    <dgm:pt modelId="{FFD1200F-403B-43BC-BB60-1D7F6237A8F4}" type="pres">
      <dgm:prSet presAssocID="{4EEAB385-7870-4B32-8F93-0D5F47D01168}" presName="text3" presStyleLbl="fgAcc3" presStyleIdx="1" presStyleCnt="7" custFlipHor="1" custScaleX="426596" custScaleY="233646" custLinFactX="2168" custLinFactY="168169" custLinFactNeighborX="100000" custLinFactNeighborY="200000">
        <dgm:presLayoutVars>
          <dgm:chPref val="3"/>
        </dgm:presLayoutVars>
      </dgm:prSet>
      <dgm:spPr/>
      <dgm:t>
        <a:bodyPr/>
        <a:lstStyle/>
        <a:p>
          <a:endParaRPr lang="es-ES"/>
        </a:p>
      </dgm:t>
    </dgm:pt>
    <dgm:pt modelId="{26839228-B48A-41E8-B026-D0DADF907D14}" type="pres">
      <dgm:prSet presAssocID="{4EEAB385-7870-4B32-8F93-0D5F47D01168}" presName="hierChild4" presStyleCnt="0"/>
      <dgm:spPr/>
    </dgm:pt>
    <dgm:pt modelId="{D8E94F02-E77B-4D1D-9B56-3235A1FC875F}" type="pres">
      <dgm:prSet presAssocID="{7BADE19E-BE88-4617-BD07-B4B9BD6B14F1}" presName="Name17" presStyleLbl="parChTrans1D3" presStyleIdx="2" presStyleCnt="7"/>
      <dgm:spPr/>
      <dgm:t>
        <a:bodyPr/>
        <a:lstStyle/>
        <a:p>
          <a:endParaRPr lang="es-ES"/>
        </a:p>
      </dgm:t>
    </dgm:pt>
    <dgm:pt modelId="{3F09CD1D-6EAD-487D-938E-946F9F1DD965}" type="pres">
      <dgm:prSet presAssocID="{E1855DD0-3A1E-4D00-927D-198BD47498F5}" presName="hierRoot3" presStyleCnt="0"/>
      <dgm:spPr/>
    </dgm:pt>
    <dgm:pt modelId="{82EB0DE9-3358-4E4F-9A2E-B18723708FA1}" type="pres">
      <dgm:prSet presAssocID="{E1855DD0-3A1E-4D00-927D-198BD47498F5}" presName="composite3" presStyleCnt="0"/>
      <dgm:spPr/>
    </dgm:pt>
    <dgm:pt modelId="{0DD6712D-174B-4F16-9A79-2516C66903A7}" type="pres">
      <dgm:prSet presAssocID="{E1855DD0-3A1E-4D00-927D-198BD47498F5}" presName="background3" presStyleLbl="node3" presStyleIdx="2" presStyleCnt="7"/>
      <dgm:spPr/>
    </dgm:pt>
    <dgm:pt modelId="{A485E71F-1F18-4178-BE6B-AC42EB71F9AE}" type="pres">
      <dgm:prSet presAssocID="{E1855DD0-3A1E-4D00-927D-198BD47498F5}" presName="text3" presStyleLbl="fgAcc3" presStyleIdx="2" presStyleCnt="7" custAng="10800000" custFlipVert="1" custScaleX="376781" custScaleY="257645" custLinFactX="-100000" custLinFactY="500000" custLinFactNeighborX="-196835" custLinFactNeighborY="547757">
        <dgm:presLayoutVars>
          <dgm:chPref val="3"/>
        </dgm:presLayoutVars>
      </dgm:prSet>
      <dgm:spPr/>
      <dgm:t>
        <a:bodyPr/>
        <a:lstStyle/>
        <a:p>
          <a:endParaRPr lang="es-ES"/>
        </a:p>
      </dgm:t>
    </dgm:pt>
    <dgm:pt modelId="{F3A4148E-A413-4426-98C7-5BBC4028EB72}" type="pres">
      <dgm:prSet presAssocID="{E1855DD0-3A1E-4D00-927D-198BD47498F5}" presName="hierChild4" presStyleCnt="0"/>
      <dgm:spPr/>
    </dgm:pt>
    <dgm:pt modelId="{7980C86E-24D2-4B42-BDFC-FD96DAA8774A}" type="pres">
      <dgm:prSet presAssocID="{7BA28567-3C36-4E67-BF68-B9FF9110ECB2}" presName="Name17" presStyleLbl="parChTrans1D3" presStyleIdx="3" presStyleCnt="7"/>
      <dgm:spPr/>
      <dgm:t>
        <a:bodyPr/>
        <a:lstStyle/>
        <a:p>
          <a:endParaRPr lang="es-ES"/>
        </a:p>
      </dgm:t>
    </dgm:pt>
    <dgm:pt modelId="{35CCD328-8DA8-4CAE-816F-06BA3DEBC15F}" type="pres">
      <dgm:prSet presAssocID="{DBC8B568-E927-4EB4-AE58-AE10E0771E3A}" presName="hierRoot3" presStyleCnt="0"/>
      <dgm:spPr/>
    </dgm:pt>
    <dgm:pt modelId="{FA8C1FAF-4A47-4E10-BB2E-AEFF1CC8436E}" type="pres">
      <dgm:prSet presAssocID="{DBC8B568-E927-4EB4-AE58-AE10E0771E3A}" presName="composite3" presStyleCnt="0"/>
      <dgm:spPr/>
    </dgm:pt>
    <dgm:pt modelId="{773D5748-C1A5-4599-815F-91C31B9C0303}" type="pres">
      <dgm:prSet presAssocID="{DBC8B568-E927-4EB4-AE58-AE10E0771E3A}" presName="background3" presStyleLbl="node3" presStyleIdx="3" presStyleCnt="7"/>
      <dgm:spPr/>
    </dgm:pt>
    <dgm:pt modelId="{2E9C3097-B9D6-4B05-8C25-21F07FE92455}" type="pres">
      <dgm:prSet presAssocID="{DBC8B568-E927-4EB4-AE58-AE10E0771E3A}" presName="text3" presStyleLbl="fgAcc3" presStyleIdx="3" presStyleCnt="7" custScaleX="441515" custScaleY="159634" custLinFactX="-315613" custLinFactY="307964" custLinFactNeighborX="-400000" custLinFactNeighborY="400000">
        <dgm:presLayoutVars>
          <dgm:chPref val="3"/>
        </dgm:presLayoutVars>
      </dgm:prSet>
      <dgm:spPr/>
      <dgm:t>
        <a:bodyPr/>
        <a:lstStyle/>
        <a:p>
          <a:endParaRPr lang="es-ES"/>
        </a:p>
      </dgm:t>
    </dgm:pt>
    <dgm:pt modelId="{748D5785-CFD9-406C-B175-F2C3393EB367}" type="pres">
      <dgm:prSet presAssocID="{DBC8B568-E927-4EB4-AE58-AE10E0771E3A}" presName="hierChild4" presStyleCnt="0"/>
      <dgm:spPr/>
    </dgm:pt>
    <dgm:pt modelId="{77ECEC12-EDF2-4818-8FE6-84EF75815BC7}" type="pres">
      <dgm:prSet presAssocID="{F6D6EB3A-C6CB-4210-B0DD-57C0DA3F295F}" presName="Name17" presStyleLbl="parChTrans1D3" presStyleIdx="4" presStyleCnt="7"/>
      <dgm:spPr/>
      <dgm:t>
        <a:bodyPr/>
        <a:lstStyle/>
        <a:p>
          <a:endParaRPr lang="es-ES"/>
        </a:p>
      </dgm:t>
    </dgm:pt>
    <dgm:pt modelId="{AA33E5B7-02EC-412B-B7E3-6BF6381B334D}" type="pres">
      <dgm:prSet presAssocID="{9AAFA30E-120F-4FD8-B9B4-34F2F91ADC0A}" presName="hierRoot3" presStyleCnt="0"/>
      <dgm:spPr/>
    </dgm:pt>
    <dgm:pt modelId="{C867495E-2726-46A0-9C77-F5932855362D}" type="pres">
      <dgm:prSet presAssocID="{9AAFA30E-120F-4FD8-B9B4-34F2F91ADC0A}" presName="composite3" presStyleCnt="0"/>
      <dgm:spPr/>
    </dgm:pt>
    <dgm:pt modelId="{B2F79996-6C03-40EF-88A9-8F97C6CC90DC}" type="pres">
      <dgm:prSet presAssocID="{9AAFA30E-120F-4FD8-B9B4-34F2F91ADC0A}" presName="background3" presStyleLbl="node3" presStyleIdx="4" presStyleCnt="7"/>
      <dgm:spPr/>
    </dgm:pt>
    <dgm:pt modelId="{5E0C79A9-E75B-4592-B712-726B88F0C58C}" type="pres">
      <dgm:prSet presAssocID="{9AAFA30E-120F-4FD8-B9B4-34F2F91ADC0A}" presName="text3" presStyleLbl="fgAcc3" presStyleIdx="4" presStyleCnt="7" custAng="0" custScaleX="697088" custScaleY="1715321" custLinFactX="-200000" custLinFactY="-1240" custLinFactNeighborX="-264667" custLinFactNeighborY="-100000">
        <dgm:presLayoutVars>
          <dgm:chPref val="3"/>
        </dgm:presLayoutVars>
      </dgm:prSet>
      <dgm:spPr/>
      <dgm:t>
        <a:bodyPr/>
        <a:lstStyle/>
        <a:p>
          <a:endParaRPr lang="es-ES"/>
        </a:p>
      </dgm:t>
    </dgm:pt>
    <dgm:pt modelId="{71356C39-1950-442E-BD35-BF9ADD2FB539}" type="pres">
      <dgm:prSet presAssocID="{9AAFA30E-120F-4FD8-B9B4-34F2F91ADC0A}" presName="hierChild4" presStyleCnt="0"/>
      <dgm:spPr/>
    </dgm:pt>
    <dgm:pt modelId="{44D0F967-69C2-405F-BE7A-2A4AF8D98A19}" type="pres">
      <dgm:prSet presAssocID="{27AAD32B-05CE-4006-88E1-616A97150713}" presName="Name10" presStyleLbl="parChTrans1D2" presStyleIdx="1" presStyleCnt="4"/>
      <dgm:spPr/>
      <dgm:t>
        <a:bodyPr/>
        <a:lstStyle/>
        <a:p>
          <a:endParaRPr lang="es-ES"/>
        </a:p>
      </dgm:t>
    </dgm:pt>
    <dgm:pt modelId="{E9607BC4-5EFD-453B-B321-6A2285435EB3}" type="pres">
      <dgm:prSet presAssocID="{7C00CB8B-1B26-4261-8650-540C864E3EAF}" presName="hierRoot2" presStyleCnt="0"/>
      <dgm:spPr/>
    </dgm:pt>
    <dgm:pt modelId="{B10901C9-B01B-4F3E-B719-BDF9CA5BB21B}" type="pres">
      <dgm:prSet presAssocID="{7C00CB8B-1B26-4261-8650-540C864E3EAF}" presName="composite2" presStyleCnt="0"/>
      <dgm:spPr/>
    </dgm:pt>
    <dgm:pt modelId="{AA626741-20A0-4EC6-8357-98544627C5EA}" type="pres">
      <dgm:prSet presAssocID="{7C00CB8B-1B26-4261-8650-540C864E3EAF}" presName="background2" presStyleLbl="node2" presStyleIdx="1" presStyleCnt="4"/>
      <dgm:spPr/>
    </dgm:pt>
    <dgm:pt modelId="{790A804F-40C9-4553-A6A4-4E14AB73AFC0}" type="pres">
      <dgm:prSet presAssocID="{7C00CB8B-1B26-4261-8650-540C864E3EAF}" presName="text2" presStyleLbl="fgAcc2" presStyleIdx="1" presStyleCnt="4" custScaleX="1407264" custScaleY="317691" custLinFactX="-100000" custLinFactY="200000" custLinFactNeighborX="-130082" custLinFactNeighborY="252560">
        <dgm:presLayoutVars>
          <dgm:chPref val="3"/>
        </dgm:presLayoutVars>
      </dgm:prSet>
      <dgm:spPr/>
      <dgm:t>
        <a:bodyPr/>
        <a:lstStyle/>
        <a:p>
          <a:endParaRPr lang="es-ES"/>
        </a:p>
      </dgm:t>
    </dgm:pt>
    <dgm:pt modelId="{64554A66-BF62-4000-8CE1-F7EE264A668D}" type="pres">
      <dgm:prSet presAssocID="{7C00CB8B-1B26-4261-8650-540C864E3EAF}" presName="hierChild3" presStyleCnt="0"/>
      <dgm:spPr/>
    </dgm:pt>
    <dgm:pt modelId="{DE6ADFDF-C594-4643-92A0-EC0FD3A0B089}" type="pres">
      <dgm:prSet presAssocID="{1D27B7B5-A849-4153-8A87-CC2000516B13}" presName="Name10" presStyleLbl="parChTrans1D2" presStyleIdx="2" presStyleCnt="4"/>
      <dgm:spPr/>
      <dgm:t>
        <a:bodyPr/>
        <a:lstStyle/>
        <a:p>
          <a:endParaRPr lang="es-ES"/>
        </a:p>
      </dgm:t>
    </dgm:pt>
    <dgm:pt modelId="{4363D8D6-B58C-4765-AF2D-DCCCFCB6048E}" type="pres">
      <dgm:prSet presAssocID="{D4889CB5-C87C-43FA-91A3-EE2321001A6E}" presName="hierRoot2" presStyleCnt="0"/>
      <dgm:spPr/>
    </dgm:pt>
    <dgm:pt modelId="{24662A58-D404-4876-8C0D-29CDCEB3A0C4}" type="pres">
      <dgm:prSet presAssocID="{D4889CB5-C87C-43FA-91A3-EE2321001A6E}" presName="composite2" presStyleCnt="0"/>
      <dgm:spPr/>
    </dgm:pt>
    <dgm:pt modelId="{9DE5F72D-2F2A-40D8-BFDA-082DE715EED8}" type="pres">
      <dgm:prSet presAssocID="{D4889CB5-C87C-43FA-91A3-EE2321001A6E}" presName="background2" presStyleLbl="node2" presStyleIdx="2" presStyleCnt="4"/>
      <dgm:spPr/>
    </dgm:pt>
    <dgm:pt modelId="{3AD6389B-169F-46A1-8053-F60651523A4B}" type="pres">
      <dgm:prSet presAssocID="{D4889CB5-C87C-43FA-91A3-EE2321001A6E}" presName="text2" presStyleLbl="fgAcc2" presStyleIdx="2" presStyleCnt="4" custScaleX="971880" custScaleY="996984" custLinFactX="-200000" custLinFactY="203161" custLinFactNeighborX="-274486" custLinFactNeighborY="300000">
        <dgm:presLayoutVars>
          <dgm:chPref val="3"/>
        </dgm:presLayoutVars>
      </dgm:prSet>
      <dgm:spPr/>
      <dgm:t>
        <a:bodyPr/>
        <a:lstStyle/>
        <a:p>
          <a:endParaRPr lang="es-ES"/>
        </a:p>
      </dgm:t>
    </dgm:pt>
    <dgm:pt modelId="{CC5B0B70-6850-4381-8E48-A8C536FAAE26}" type="pres">
      <dgm:prSet presAssocID="{D4889CB5-C87C-43FA-91A3-EE2321001A6E}" presName="hierChild3" presStyleCnt="0"/>
      <dgm:spPr/>
    </dgm:pt>
    <dgm:pt modelId="{8BCD7F86-6E99-493D-A0B8-E3D2B1271B1A}" type="pres">
      <dgm:prSet presAssocID="{810D5736-6991-467D-B52C-5282CC09D6C2}" presName="Name10" presStyleLbl="parChTrans1D2" presStyleIdx="3" presStyleCnt="4"/>
      <dgm:spPr/>
      <dgm:t>
        <a:bodyPr/>
        <a:lstStyle/>
        <a:p>
          <a:endParaRPr lang="es-ES"/>
        </a:p>
      </dgm:t>
    </dgm:pt>
    <dgm:pt modelId="{4D817118-750A-4938-87A4-47278D098782}" type="pres">
      <dgm:prSet presAssocID="{E0B0C83C-5632-417A-9997-C440AC032110}" presName="hierRoot2" presStyleCnt="0"/>
      <dgm:spPr/>
    </dgm:pt>
    <dgm:pt modelId="{B6313F22-716C-41F0-BB8B-027676BE532E}" type="pres">
      <dgm:prSet presAssocID="{E0B0C83C-5632-417A-9997-C440AC032110}" presName="composite2" presStyleCnt="0"/>
      <dgm:spPr/>
    </dgm:pt>
    <dgm:pt modelId="{BB4424BE-3B83-4DA3-A741-ABFEE3DC4CEA}" type="pres">
      <dgm:prSet presAssocID="{E0B0C83C-5632-417A-9997-C440AC032110}" presName="background2" presStyleLbl="node2" presStyleIdx="3" presStyleCnt="4"/>
      <dgm:spPr/>
    </dgm:pt>
    <dgm:pt modelId="{76F7980C-0CDB-4E9D-B0CC-B53A61A5CE16}" type="pres">
      <dgm:prSet presAssocID="{E0B0C83C-5632-417A-9997-C440AC032110}" presName="text2" presStyleLbl="fgAcc2" presStyleIdx="3" presStyleCnt="4" custScaleX="1066878" custScaleY="216488" custLinFactX="-400000" custLinFactY="200000" custLinFactNeighborX="-410185" custLinFactNeighborY="291730">
        <dgm:presLayoutVars>
          <dgm:chPref val="3"/>
        </dgm:presLayoutVars>
      </dgm:prSet>
      <dgm:spPr/>
      <dgm:t>
        <a:bodyPr/>
        <a:lstStyle/>
        <a:p>
          <a:endParaRPr lang="es-ES"/>
        </a:p>
      </dgm:t>
    </dgm:pt>
    <dgm:pt modelId="{43D372E1-BCC0-4992-8457-505DDDAEAF13}" type="pres">
      <dgm:prSet presAssocID="{E0B0C83C-5632-417A-9997-C440AC032110}" presName="hierChild3" presStyleCnt="0"/>
      <dgm:spPr/>
    </dgm:pt>
    <dgm:pt modelId="{74FDCEFC-8908-4B5E-A280-2721DFE805EB}" type="pres">
      <dgm:prSet presAssocID="{67D51C0E-5D38-45E8-B7EF-B42ED15BC048}" presName="Name17" presStyleLbl="parChTrans1D3" presStyleIdx="5" presStyleCnt="7"/>
      <dgm:spPr/>
      <dgm:t>
        <a:bodyPr/>
        <a:lstStyle/>
        <a:p>
          <a:endParaRPr lang="es-ES"/>
        </a:p>
      </dgm:t>
    </dgm:pt>
    <dgm:pt modelId="{36E843D1-28C2-40D5-800C-DBFE0FAAB477}" type="pres">
      <dgm:prSet presAssocID="{535E3F89-AEC8-400C-A568-C9D9DEC8C401}" presName="hierRoot3" presStyleCnt="0"/>
      <dgm:spPr/>
    </dgm:pt>
    <dgm:pt modelId="{01BEC787-D378-48F3-98A8-1F39D1DFC5F4}" type="pres">
      <dgm:prSet presAssocID="{535E3F89-AEC8-400C-A568-C9D9DEC8C401}" presName="composite3" presStyleCnt="0"/>
      <dgm:spPr/>
    </dgm:pt>
    <dgm:pt modelId="{75870071-6C22-4741-A84A-B305D6A15587}" type="pres">
      <dgm:prSet presAssocID="{535E3F89-AEC8-400C-A568-C9D9DEC8C401}" presName="background3" presStyleLbl="node3" presStyleIdx="5" presStyleCnt="7"/>
      <dgm:spPr/>
    </dgm:pt>
    <dgm:pt modelId="{FCD67F43-5CD2-40EF-A473-E058E39181B5}" type="pres">
      <dgm:prSet presAssocID="{535E3F89-AEC8-400C-A568-C9D9DEC8C401}" presName="text3" presStyleLbl="fgAcc3" presStyleIdx="5" presStyleCnt="7" custAng="10800000" custFlipVert="1" custScaleX="657904" custScaleY="334266" custLinFactX="-338545" custLinFactY="725747" custLinFactNeighborX="-400000" custLinFactNeighborY="800000">
        <dgm:presLayoutVars>
          <dgm:chPref val="3"/>
        </dgm:presLayoutVars>
      </dgm:prSet>
      <dgm:spPr/>
      <dgm:t>
        <a:bodyPr/>
        <a:lstStyle/>
        <a:p>
          <a:endParaRPr lang="es-ES"/>
        </a:p>
      </dgm:t>
    </dgm:pt>
    <dgm:pt modelId="{BDAA96DA-7927-458E-B588-4DEF2B8AEB1A}" type="pres">
      <dgm:prSet presAssocID="{535E3F89-AEC8-400C-A568-C9D9DEC8C401}" presName="hierChild4" presStyleCnt="0"/>
      <dgm:spPr/>
    </dgm:pt>
    <dgm:pt modelId="{5EC30300-6877-476A-B07D-BA5980ADFA8F}" type="pres">
      <dgm:prSet presAssocID="{56F2428F-7CB1-4903-824F-063367D11954}" presName="Name17" presStyleLbl="parChTrans1D3" presStyleIdx="6" presStyleCnt="7"/>
      <dgm:spPr/>
      <dgm:t>
        <a:bodyPr/>
        <a:lstStyle/>
        <a:p>
          <a:endParaRPr lang="es-ES"/>
        </a:p>
      </dgm:t>
    </dgm:pt>
    <dgm:pt modelId="{50CC2A64-6D20-42DA-9F55-8DCCD364C096}" type="pres">
      <dgm:prSet presAssocID="{4B0AFDA4-C803-4388-BB6C-4E01AC36652B}" presName="hierRoot3" presStyleCnt="0"/>
      <dgm:spPr/>
    </dgm:pt>
    <dgm:pt modelId="{81FBE7CF-ED36-4C3C-90CD-90AA0B69738E}" type="pres">
      <dgm:prSet presAssocID="{4B0AFDA4-C803-4388-BB6C-4E01AC36652B}" presName="composite3" presStyleCnt="0"/>
      <dgm:spPr/>
    </dgm:pt>
    <dgm:pt modelId="{86627390-A1B5-4949-A30F-B4AA463C1554}" type="pres">
      <dgm:prSet presAssocID="{4B0AFDA4-C803-4388-BB6C-4E01AC36652B}" presName="background3" presStyleLbl="node3" presStyleIdx="6" presStyleCnt="7"/>
      <dgm:spPr/>
    </dgm:pt>
    <dgm:pt modelId="{DE83B87E-046F-4F5C-8062-FBDA7E8C2427}" type="pres">
      <dgm:prSet presAssocID="{4B0AFDA4-C803-4388-BB6C-4E01AC36652B}" presName="text3" presStyleLbl="fgAcc3" presStyleIdx="6" presStyleCnt="7" custScaleX="559849" custScaleY="664533" custLinFactX="-100000" custLinFactY="644513" custLinFactNeighborX="-143509" custLinFactNeighborY="700000">
        <dgm:presLayoutVars>
          <dgm:chPref val="3"/>
        </dgm:presLayoutVars>
      </dgm:prSet>
      <dgm:spPr/>
      <dgm:t>
        <a:bodyPr/>
        <a:lstStyle/>
        <a:p>
          <a:endParaRPr lang="es-ES"/>
        </a:p>
      </dgm:t>
    </dgm:pt>
    <dgm:pt modelId="{4AA7AAC1-B0C9-473B-BE08-A100D98F172A}" type="pres">
      <dgm:prSet presAssocID="{4B0AFDA4-C803-4388-BB6C-4E01AC36652B}" presName="hierChild4" presStyleCnt="0"/>
      <dgm:spPr/>
    </dgm:pt>
  </dgm:ptLst>
  <dgm:cxnLst>
    <dgm:cxn modelId="{67DF46AA-3B94-4099-9971-EAAE03832180}" type="presOf" srcId="{67D51C0E-5D38-45E8-B7EF-B42ED15BC048}" destId="{74FDCEFC-8908-4B5E-A280-2721DFE805EB}" srcOrd="0" destOrd="0" presId="urn:microsoft.com/office/officeart/2005/8/layout/hierarchy1"/>
    <dgm:cxn modelId="{CBB7580E-1BFF-45E7-9CB5-2F73AB63DCCD}" srcId="{53B02D9A-0BF2-4E33-BAD6-04634AC74C15}" destId="{DBC8B568-E927-4EB4-AE58-AE10E0771E3A}" srcOrd="3" destOrd="0" parTransId="{7BA28567-3C36-4E67-BF68-B9FF9110ECB2}" sibTransId="{E2AAC020-B287-4690-9721-C35397C4D9EA}"/>
    <dgm:cxn modelId="{CA7BAAC0-621B-42A7-B6D6-B421CE9EAC17}" type="presOf" srcId="{1D27B7B5-A849-4153-8A87-CC2000516B13}" destId="{DE6ADFDF-C594-4643-92A0-EC0FD3A0B089}" srcOrd="0" destOrd="0" presId="urn:microsoft.com/office/officeart/2005/8/layout/hierarchy1"/>
    <dgm:cxn modelId="{08C7308E-CCFA-4625-B6E4-9D6A93573359}" type="presOf" srcId="{665AEF52-52B3-464C-8665-ECBFA76A8F44}" destId="{A3645FD0-A4FF-4847-A3A3-66F07F5A9C7E}" srcOrd="0" destOrd="0" presId="urn:microsoft.com/office/officeart/2005/8/layout/hierarchy1"/>
    <dgm:cxn modelId="{15352A0E-ABA2-4656-9AD0-703CD1DECCD8}" type="presOf" srcId="{9AAFA30E-120F-4FD8-B9B4-34F2F91ADC0A}" destId="{5E0C79A9-E75B-4592-B712-726B88F0C58C}" srcOrd="0" destOrd="0" presId="urn:microsoft.com/office/officeart/2005/8/layout/hierarchy1"/>
    <dgm:cxn modelId="{52AB3346-26E8-4FCB-A71D-4754C35B7A52}" type="presOf" srcId="{53B02D9A-0BF2-4E33-BAD6-04634AC74C15}" destId="{B24B9399-159F-4C7F-8687-AA7E3B8A4AA6}" srcOrd="0" destOrd="0" presId="urn:microsoft.com/office/officeart/2005/8/layout/hierarchy1"/>
    <dgm:cxn modelId="{FC549F1E-9698-454A-BFE2-59DEEC8424F4}" srcId="{53B02D9A-0BF2-4E33-BAD6-04634AC74C15}" destId="{4EEAB385-7870-4B32-8F93-0D5F47D01168}" srcOrd="1" destOrd="0" parTransId="{DE221EAD-DEBF-42B1-AB3D-D04AC163E23F}" sibTransId="{9B75E42F-9CBD-499A-BB62-B6F0727A3D08}"/>
    <dgm:cxn modelId="{A51F9F87-4B71-48A9-AEA6-2035422F2F93}" type="presOf" srcId="{F6D6EB3A-C6CB-4210-B0DD-57C0DA3F295F}" destId="{77ECEC12-EDF2-4818-8FE6-84EF75815BC7}" srcOrd="0" destOrd="0" presId="urn:microsoft.com/office/officeart/2005/8/layout/hierarchy1"/>
    <dgm:cxn modelId="{A008CD19-2350-43D6-AE24-1F43A54D91FA}" type="presOf" srcId="{810D5736-6991-467D-B52C-5282CC09D6C2}" destId="{8BCD7F86-6E99-493D-A0B8-E3D2B1271B1A}" srcOrd="0" destOrd="0" presId="urn:microsoft.com/office/officeart/2005/8/layout/hierarchy1"/>
    <dgm:cxn modelId="{01517FEE-B557-4FDE-ACA8-DEF008EE2E39}" type="presOf" srcId="{A4DA7903-D009-4882-8177-48E5F5583029}" destId="{9B641735-476B-4B00-8F28-7B49172036D2}" srcOrd="0" destOrd="0" presId="urn:microsoft.com/office/officeart/2005/8/layout/hierarchy1"/>
    <dgm:cxn modelId="{B0BDE1F7-55C5-4CFE-B2BF-2064040731DF}" srcId="{E0B0C83C-5632-417A-9997-C440AC032110}" destId="{4B0AFDA4-C803-4388-BB6C-4E01AC36652B}" srcOrd="1" destOrd="0" parTransId="{56F2428F-7CB1-4903-824F-063367D11954}" sibTransId="{C8469F1B-066D-481E-B633-2347C62CEE29}"/>
    <dgm:cxn modelId="{9C53E3DF-3A3D-4DDF-B4F4-D3DB18FED96C}" type="presOf" srcId="{E1855DD0-3A1E-4D00-927D-198BD47498F5}" destId="{A485E71F-1F18-4178-BE6B-AC42EB71F9AE}" srcOrd="0" destOrd="0" presId="urn:microsoft.com/office/officeart/2005/8/layout/hierarchy1"/>
    <dgm:cxn modelId="{CFAD4C38-CCD4-49DC-9FC8-D124CDFADDE6}" type="presOf" srcId="{D4889CB5-C87C-43FA-91A3-EE2321001A6E}" destId="{3AD6389B-169F-46A1-8053-F60651523A4B}" srcOrd="0" destOrd="0" presId="urn:microsoft.com/office/officeart/2005/8/layout/hierarchy1"/>
    <dgm:cxn modelId="{E4DE2D1F-CA01-43C6-940B-616876511A5E}" type="presOf" srcId="{DBC8B568-E927-4EB4-AE58-AE10E0771E3A}" destId="{2E9C3097-B9D6-4B05-8C25-21F07FE92455}" srcOrd="0" destOrd="0" presId="urn:microsoft.com/office/officeart/2005/8/layout/hierarchy1"/>
    <dgm:cxn modelId="{231D017B-9022-4CAF-AB7C-499A44426886}" srcId="{A4DA7903-D009-4882-8177-48E5F5583029}" destId="{E0B0C83C-5632-417A-9997-C440AC032110}" srcOrd="3" destOrd="0" parTransId="{810D5736-6991-467D-B52C-5282CC09D6C2}" sibTransId="{F089AA6C-E1EC-41A1-B91D-1CC95A6C0F07}"/>
    <dgm:cxn modelId="{DC0D371D-1562-448E-B138-7DE30F2437D6}" srcId="{A4DA7903-D009-4882-8177-48E5F5583029}" destId="{53B02D9A-0BF2-4E33-BAD6-04634AC74C15}" srcOrd="0" destOrd="0" parTransId="{665AEF52-52B3-464C-8665-ECBFA76A8F44}" sibTransId="{40938168-048D-4ACF-A110-6FAC5695D43D}"/>
    <dgm:cxn modelId="{85C99404-8220-4618-8FBE-5898D101824B}" srcId="{A4DA7903-D009-4882-8177-48E5F5583029}" destId="{7C00CB8B-1B26-4261-8650-540C864E3EAF}" srcOrd="1" destOrd="0" parTransId="{27AAD32B-05CE-4006-88E1-616A97150713}" sibTransId="{C1B65521-9DC1-43B0-921D-876D620A6589}"/>
    <dgm:cxn modelId="{DFF70E48-421D-4256-B714-A3213C0FCA60}" type="presOf" srcId="{137248D8-866D-4158-8A7F-D53086DDEA2D}" destId="{6FBFFA8F-647E-49FF-AE43-1591BACD8206}" srcOrd="0" destOrd="0" presId="urn:microsoft.com/office/officeart/2005/8/layout/hierarchy1"/>
    <dgm:cxn modelId="{501D797F-2CF5-4594-9D5A-45CDE8A49BF1}" type="presOf" srcId="{4EEAB385-7870-4B32-8F93-0D5F47D01168}" destId="{FFD1200F-403B-43BC-BB60-1D7F6237A8F4}" srcOrd="0" destOrd="0" presId="urn:microsoft.com/office/officeart/2005/8/layout/hierarchy1"/>
    <dgm:cxn modelId="{549AB03F-207A-4552-BDEB-C6A2B22B4441}" srcId="{53B02D9A-0BF2-4E33-BAD6-04634AC74C15}" destId="{9AAFA30E-120F-4FD8-B9B4-34F2F91ADC0A}" srcOrd="4" destOrd="0" parTransId="{F6D6EB3A-C6CB-4210-B0DD-57C0DA3F295F}" sibTransId="{A2CE19C8-617B-4AC4-8DE1-71ACC1FFDB52}"/>
    <dgm:cxn modelId="{0AE1CC8B-DCFB-4819-82F7-4459DEF0B76C}" type="presOf" srcId="{4B0AFDA4-C803-4388-BB6C-4E01AC36652B}" destId="{DE83B87E-046F-4F5C-8062-FBDA7E8C2427}" srcOrd="0" destOrd="0" presId="urn:microsoft.com/office/officeart/2005/8/layout/hierarchy1"/>
    <dgm:cxn modelId="{BDC4F1F9-BCE4-4F38-92A4-24B64334F986}" srcId="{A4DA7903-D009-4882-8177-48E5F5583029}" destId="{D4889CB5-C87C-43FA-91A3-EE2321001A6E}" srcOrd="2" destOrd="0" parTransId="{1D27B7B5-A849-4153-8A87-CC2000516B13}" sibTransId="{4997E3C6-6356-446E-B118-241B10D8A18F}"/>
    <dgm:cxn modelId="{8E61D73F-5AFD-4C85-BE17-93D1A4AF7707}" srcId="{61966992-9C21-4906-85BD-01270E41D368}" destId="{A4DA7903-D009-4882-8177-48E5F5583029}" srcOrd="0" destOrd="0" parTransId="{616338DB-891E-4464-8891-5AD649A30EA0}" sibTransId="{5F3E0748-4F25-44D6-BC04-42EEA35D85CC}"/>
    <dgm:cxn modelId="{77B75694-F35B-4F31-A76F-A27B9925FA5D}" type="presOf" srcId="{61966992-9C21-4906-85BD-01270E41D368}" destId="{EE002CE8-798F-4301-9BF3-C434CC5EDA10}" srcOrd="0" destOrd="0" presId="urn:microsoft.com/office/officeart/2005/8/layout/hierarchy1"/>
    <dgm:cxn modelId="{4B39BF89-5569-4DF2-85D6-1BA91AA79CEB}" srcId="{E0B0C83C-5632-417A-9997-C440AC032110}" destId="{535E3F89-AEC8-400C-A568-C9D9DEC8C401}" srcOrd="0" destOrd="0" parTransId="{67D51C0E-5D38-45E8-B7EF-B42ED15BC048}" sibTransId="{DA823F2D-454F-44D6-9A45-1B966805BF50}"/>
    <dgm:cxn modelId="{C98E89A7-9506-4B3E-AFB6-972AE1D17B8D}" type="presOf" srcId="{535E3F89-AEC8-400C-A568-C9D9DEC8C401}" destId="{FCD67F43-5CD2-40EF-A473-E058E39181B5}" srcOrd="0" destOrd="0" presId="urn:microsoft.com/office/officeart/2005/8/layout/hierarchy1"/>
    <dgm:cxn modelId="{9ACD573D-221F-481C-9DA8-86B53BCE354F}" type="presOf" srcId="{7C00CB8B-1B26-4261-8650-540C864E3EAF}" destId="{790A804F-40C9-4553-A6A4-4E14AB73AFC0}" srcOrd="0" destOrd="0" presId="urn:microsoft.com/office/officeart/2005/8/layout/hierarchy1"/>
    <dgm:cxn modelId="{D819714B-342F-4874-BE7D-E43BA0C532D1}" type="presOf" srcId="{2219BF5C-F181-4AFA-BE07-C406DED1981E}" destId="{9F2B8C1E-EAE3-4A04-A795-0309BD32A840}" srcOrd="0" destOrd="0" presId="urn:microsoft.com/office/officeart/2005/8/layout/hierarchy1"/>
    <dgm:cxn modelId="{4D4C3587-AADE-462C-9B06-995BDFAF577F}" type="presOf" srcId="{7BA28567-3C36-4E67-BF68-B9FF9110ECB2}" destId="{7980C86E-24D2-4B42-BDFC-FD96DAA8774A}" srcOrd="0" destOrd="0" presId="urn:microsoft.com/office/officeart/2005/8/layout/hierarchy1"/>
    <dgm:cxn modelId="{B98653A5-21E7-4EDB-9343-AD2656F46374}" type="presOf" srcId="{E0B0C83C-5632-417A-9997-C440AC032110}" destId="{76F7980C-0CDB-4E9D-B0CC-B53A61A5CE16}" srcOrd="0" destOrd="0" presId="urn:microsoft.com/office/officeart/2005/8/layout/hierarchy1"/>
    <dgm:cxn modelId="{DEBBFF37-1A1D-426A-B7EC-CF1FF13A2902}" srcId="{53B02D9A-0BF2-4E33-BAD6-04634AC74C15}" destId="{137248D8-866D-4158-8A7F-D53086DDEA2D}" srcOrd="0" destOrd="0" parTransId="{2219BF5C-F181-4AFA-BE07-C406DED1981E}" sibTransId="{EF48C978-E8FA-4F1A-85C2-F68C6B02A110}"/>
    <dgm:cxn modelId="{8B53A447-A431-4538-9605-16BA29F31F79}" type="presOf" srcId="{DE221EAD-DEBF-42B1-AB3D-D04AC163E23F}" destId="{7946D2D0-678D-4B0A-BCBD-38A2C03AF30A}" srcOrd="0" destOrd="0" presId="urn:microsoft.com/office/officeart/2005/8/layout/hierarchy1"/>
    <dgm:cxn modelId="{E5F8310E-801A-4D00-96A4-28A4272A0EDE}" type="presOf" srcId="{7BADE19E-BE88-4617-BD07-B4B9BD6B14F1}" destId="{D8E94F02-E77B-4D1D-9B56-3235A1FC875F}" srcOrd="0" destOrd="0" presId="urn:microsoft.com/office/officeart/2005/8/layout/hierarchy1"/>
    <dgm:cxn modelId="{225FEC31-D424-40BB-A40B-51BE752B120E}" srcId="{53B02D9A-0BF2-4E33-BAD6-04634AC74C15}" destId="{E1855DD0-3A1E-4D00-927D-198BD47498F5}" srcOrd="2" destOrd="0" parTransId="{7BADE19E-BE88-4617-BD07-B4B9BD6B14F1}" sibTransId="{1C908BF6-781B-4EED-A914-C3CBC2D8D583}"/>
    <dgm:cxn modelId="{DA3BDC9D-C2DB-4F5C-9AFA-D21EEFCE5945}" type="presOf" srcId="{56F2428F-7CB1-4903-824F-063367D11954}" destId="{5EC30300-6877-476A-B07D-BA5980ADFA8F}" srcOrd="0" destOrd="0" presId="urn:microsoft.com/office/officeart/2005/8/layout/hierarchy1"/>
    <dgm:cxn modelId="{052609BF-8644-4E86-ABA6-A692FE1AAF55}" type="presOf" srcId="{27AAD32B-05CE-4006-88E1-616A97150713}" destId="{44D0F967-69C2-405F-BE7A-2A4AF8D98A19}" srcOrd="0" destOrd="0" presId="urn:microsoft.com/office/officeart/2005/8/layout/hierarchy1"/>
    <dgm:cxn modelId="{A4307C23-C101-4739-8842-5150D7CDA9D8}" type="presParOf" srcId="{EE002CE8-798F-4301-9BF3-C434CC5EDA10}" destId="{DBB8DB11-0F24-4D5D-878C-8BCDC001EAAD}" srcOrd="0" destOrd="0" presId="urn:microsoft.com/office/officeart/2005/8/layout/hierarchy1"/>
    <dgm:cxn modelId="{062C7E09-03A7-4B8A-AE83-40AD42B0ED28}" type="presParOf" srcId="{DBB8DB11-0F24-4D5D-878C-8BCDC001EAAD}" destId="{D72FBE00-CE3C-471B-87D8-4D7FAD9F937B}" srcOrd="0" destOrd="0" presId="urn:microsoft.com/office/officeart/2005/8/layout/hierarchy1"/>
    <dgm:cxn modelId="{140EDE28-1298-4E0E-A144-023CA3D08E05}" type="presParOf" srcId="{D72FBE00-CE3C-471B-87D8-4D7FAD9F937B}" destId="{C8502774-6382-4C28-A68C-133081857D5B}" srcOrd="0" destOrd="0" presId="urn:microsoft.com/office/officeart/2005/8/layout/hierarchy1"/>
    <dgm:cxn modelId="{B0358CD1-13F3-4091-A5E2-50653B3EFB0E}" type="presParOf" srcId="{D72FBE00-CE3C-471B-87D8-4D7FAD9F937B}" destId="{9B641735-476B-4B00-8F28-7B49172036D2}" srcOrd="1" destOrd="0" presId="urn:microsoft.com/office/officeart/2005/8/layout/hierarchy1"/>
    <dgm:cxn modelId="{CE26873C-4058-40DC-95A3-FFB2B50279C8}" type="presParOf" srcId="{DBB8DB11-0F24-4D5D-878C-8BCDC001EAAD}" destId="{97D1F85C-8BB3-473B-A9CE-BD5EFB82050B}" srcOrd="1" destOrd="0" presId="urn:microsoft.com/office/officeart/2005/8/layout/hierarchy1"/>
    <dgm:cxn modelId="{176292B5-DADF-4B6A-A16E-D8BA829269E3}" type="presParOf" srcId="{97D1F85C-8BB3-473B-A9CE-BD5EFB82050B}" destId="{A3645FD0-A4FF-4847-A3A3-66F07F5A9C7E}" srcOrd="0" destOrd="0" presId="urn:microsoft.com/office/officeart/2005/8/layout/hierarchy1"/>
    <dgm:cxn modelId="{E2A30D44-8A00-4620-98AB-0FC4FEAD379A}" type="presParOf" srcId="{97D1F85C-8BB3-473B-A9CE-BD5EFB82050B}" destId="{0C62D328-8364-4EBF-8A80-DD8A0FB7A333}" srcOrd="1" destOrd="0" presId="urn:microsoft.com/office/officeart/2005/8/layout/hierarchy1"/>
    <dgm:cxn modelId="{029ADD7F-9EF9-469A-9812-5559C0CF4F2F}" type="presParOf" srcId="{0C62D328-8364-4EBF-8A80-DD8A0FB7A333}" destId="{7925FE06-05DE-42AB-BA96-A4165938310A}" srcOrd="0" destOrd="0" presId="urn:microsoft.com/office/officeart/2005/8/layout/hierarchy1"/>
    <dgm:cxn modelId="{ED3A2777-5072-4D2A-B5C0-FF4DEFD988EB}" type="presParOf" srcId="{7925FE06-05DE-42AB-BA96-A4165938310A}" destId="{F5661F62-9FAA-4CA5-B540-155006651023}" srcOrd="0" destOrd="0" presId="urn:microsoft.com/office/officeart/2005/8/layout/hierarchy1"/>
    <dgm:cxn modelId="{389B29FE-8B83-4720-B2CD-BBCFEA7B65AB}" type="presParOf" srcId="{7925FE06-05DE-42AB-BA96-A4165938310A}" destId="{B24B9399-159F-4C7F-8687-AA7E3B8A4AA6}" srcOrd="1" destOrd="0" presId="urn:microsoft.com/office/officeart/2005/8/layout/hierarchy1"/>
    <dgm:cxn modelId="{40B5A8ED-2A4C-49BF-913B-2FFD2488019D}" type="presParOf" srcId="{0C62D328-8364-4EBF-8A80-DD8A0FB7A333}" destId="{E4B09C05-D1F0-4AE7-AF52-576375AC1819}" srcOrd="1" destOrd="0" presId="urn:microsoft.com/office/officeart/2005/8/layout/hierarchy1"/>
    <dgm:cxn modelId="{E055E085-9813-47E4-B86A-F56FEF597644}" type="presParOf" srcId="{E4B09C05-D1F0-4AE7-AF52-576375AC1819}" destId="{9F2B8C1E-EAE3-4A04-A795-0309BD32A840}" srcOrd="0" destOrd="0" presId="urn:microsoft.com/office/officeart/2005/8/layout/hierarchy1"/>
    <dgm:cxn modelId="{29B98C79-F789-438E-B295-C976230587EB}" type="presParOf" srcId="{E4B09C05-D1F0-4AE7-AF52-576375AC1819}" destId="{E9BFF14E-9EAE-4625-BEF2-7B83388D65C3}" srcOrd="1" destOrd="0" presId="urn:microsoft.com/office/officeart/2005/8/layout/hierarchy1"/>
    <dgm:cxn modelId="{83CAB569-57AA-48D0-8975-B8D156A55095}" type="presParOf" srcId="{E9BFF14E-9EAE-4625-BEF2-7B83388D65C3}" destId="{DEC0AE22-6FD8-48D4-A6FF-D3959BFC2F75}" srcOrd="0" destOrd="0" presId="urn:microsoft.com/office/officeart/2005/8/layout/hierarchy1"/>
    <dgm:cxn modelId="{8EE12965-A0F7-48F0-9C94-384320AB785B}" type="presParOf" srcId="{DEC0AE22-6FD8-48D4-A6FF-D3959BFC2F75}" destId="{CB732931-AC23-45C9-A60A-BC65D6A986A9}" srcOrd="0" destOrd="0" presId="urn:microsoft.com/office/officeart/2005/8/layout/hierarchy1"/>
    <dgm:cxn modelId="{EFCE13B3-D55A-4B9C-8423-EE070C2B6428}" type="presParOf" srcId="{DEC0AE22-6FD8-48D4-A6FF-D3959BFC2F75}" destId="{6FBFFA8F-647E-49FF-AE43-1591BACD8206}" srcOrd="1" destOrd="0" presId="urn:microsoft.com/office/officeart/2005/8/layout/hierarchy1"/>
    <dgm:cxn modelId="{AE53A59A-DB38-4553-A006-5ABAE8B91487}" type="presParOf" srcId="{E9BFF14E-9EAE-4625-BEF2-7B83388D65C3}" destId="{86AD6329-9A92-41E3-8F5C-14BE3EA39AB7}" srcOrd="1" destOrd="0" presId="urn:microsoft.com/office/officeart/2005/8/layout/hierarchy1"/>
    <dgm:cxn modelId="{40B9169F-EC16-42E3-BF8D-3DC86A7D0437}" type="presParOf" srcId="{E4B09C05-D1F0-4AE7-AF52-576375AC1819}" destId="{7946D2D0-678D-4B0A-BCBD-38A2C03AF30A}" srcOrd="2" destOrd="0" presId="urn:microsoft.com/office/officeart/2005/8/layout/hierarchy1"/>
    <dgm:cxn modelId="{D338B28F-851D-436A-95B9-67C28D3E4CAE}" type="presParOf" srcId="{E4B09C05-D1F0-4AE7-AF52-576375AC1819}" destId="{F3F68AB9-1E9C-4402-A919-3BBA2EAB12DC}" srcOrd="3" destOrd="0" presId="urn:microsoft.com/office/officeart/2005/8/layout/hierarchy1"/>
    <dgm:cxn modelId="{58A71C87-04E9-4BAC-B696-B2063E4920A0}" type="presParOf" srcId="{F3F68AB9-1E9C-4402-A919-3BBA2EAB12DC}" destId="{E63C7A34-2DE4-452A-BADF-8DA9A2C87E7B}" srcOrd="0" destOrd="0" presId="urn:microsoft.com/office/officeart/2005/8/layout/hierarchy1"/>
    <dgm:cxn modelId="{DF15B961-D3A2-491C-ABA3-BB13F367D149}" type="presParOf" srcId="{E63C7A34-2DE4-452A-BADF-8DA9A2C87E7B}" destId="{62102350-A798-47E7-984A-74844A1AC23A}" srcOrd="0" destOrd="0" presId="urn:microsoft.com/office/officeart/2005/8/layout/hierarchy1"/>
    <dgm:cxn modelId="{9B2423FD-4EA8-4ACF-A583-DE43410753A2}" type="presParOf" srcId="{E63C7A34-2DE4-452A-BADF-8DA9A2C87E7B}" destId="{FFD1200F-403B-43BC-BB60-1D7F6237A8F4}" srcOrd="1" destOrd="0" presId="urn:microsoft.com/office/officeart/2005/8/layout/hierarchy1"/>
    <dgm:cxn modelId="{E2160F45-FD20-46AF-88EC-E4FE275ACCB2}" type="presParOf" srcId="{F3F68AB9-1E9C-4402-A919-3BBA2EAB12DC}" destId="{26839228-B48A-41E8-B026-D0DADF907D14}" srcOrd="1" destOrd="0" presId="urn:microsoft.com/office/officeart/2005/8/layout/hierarchy1"/>
    <dgm:cxn modelId="{5D1EC3F1-30AE-4650-BDC1-D4CC11C06522}" type="presParOf" srcId="{E4B09C05-D1F0-4AE7-AF52-576375AC1819}" destId="{D8E94F02-E77B-4D1D-9B56-3235A1FC875F}" srcOrd="4" destOrd="0" presId="urn:microsoft.com/office/officeart/2005/8/layout/hierarchy1"/>
    <dgm:cxn modelId="{6EEFC057-8BDA-45B6-8F2E-32D1313E276C}" type="presParOf" srcId="{E4B09C05-D1F0-4AE7-AF52-576375AC1819}" destId="{3F09CD1D-6EAD-487D-938E-946F9F1DD965}" srcOrd="5" destOrd="0" presId="urn:microsoft.com/office/officeart/2005/8/layout/hierarchy1"/>
    <dgm:cxn modelId="{54938310-2B2E-41E1-96F3-AE0E3BC45892}" type="presParOf" srcId="{3F09CD1D-6EAD-487D-938E-946F9F1DD965}" destId="{82EB0DE9-3358-4E4F-9A2E-B18723708FA1}" srcOrd="0" destOrd="0" presId="urn:microsoft.com/office/officeart/2005/8/layout/hierarchy1"/>
    <dgm:cxn modelId="{176E4408-5958-4173-80D7-5BAAF465BCD4}" type="presParOf" srcId="{82EB0DE9-3358-4E4F-9A2E-B18723708FA1}" destId="{0DD6712D-174B-4F16-9A79-2516C66903A7}" srcOrd="0" destOrd="0" presId="urn:microsoft.com/office/officeart/2005/8/layout/hierarchy1"/>
    <dgm:cxn modelId="{DF4CE358-8D70-4175-BDE0-C00C689E2AF0}" type="presParOf" srcId="{82EB0DE9-3358-4E4F-9A2E-B18723708FA1}" destId="{A485E71F-1F18-4178-BE6B-AC42EB71F9AE}" srcOrd="1" destOrd="0" presId="urn:microsoft.com/office/officeart/2005/8/layout/hierarchy1"/>
    <dgm:cxn modelId="{127500A7-92D3-46C5-A916-DEB8D51345F8}" type="presParOf" srcId="{3F09CD1D-6EAD-487D-938E-946F9F1DD965}" destId="{F3A4148E-A413-4426-98C7-5BBC4028EB72}" srcOrd="1" destOrd="0" presId="urn:microsoft.com/office/officeart/2005/8/layout/hierarchy1"/>
    <dgm:cxn modelId="{4C9A59D8-F458-4E66-9731-4B31D6B27A9F}" type="presParOf" srcId="{E4B09C05-D1F0-4AE7-AF52-576375AC1819}" destId="{7980C86E-24D2-4B42-BDFC-FD96DAA8774A}" srcOrd="6" destOrd="0" presId="urn:microsoft.com/office/officeart/2005/8/layout/hierarchy1"/>
    <dgm:cxn modelId="{A746AADA-D984-4572-A23B-58DD0F178C1D}" type="presParOf" srcId="{E4B09C05-D1F0-4AE7-AF52-576375AC1819}" destId="{35CCD328-8DA8-4CAE-816F-06BA3DEBC15F}" srcOrd="7" destOrd="0" presId="urn:microsoft.com/office/officeart/2005/8/layout/hierarchy1"/>
    <dgm:cxn modelId="{85B8714F-3D26-408D-9690-A44D711BB63A}" type="presParOf" srcId="{35CCD328-8DA8-4CAE-816F-06BA3DEBC15F}" destId="{FA8C1FAF-4A47-4E10-BB2E-AEFF1CC8436E}" srcOrd="0" destOrd="0" presId="urn:microsoft.com/office/officeart/2005/8/layout/hierarchy1"/>
    <dgm:cxn modelId="{FED09C89-D633-47E2-9B3E-8218C533DB6F}" type="presParOf" srcId="{FA8C1FAF-4A47-4E10-BB2E-AEFF1CC8436E}" destId="{773D5748-C1A5-4599-815F-91C31B9C0303}" srcOrd="0" destOrd="0" presId="urn:microsoft.com/office/officeart/2005/8/layout/hierarchy1"/>
    <dgm:cxn modelId="{83DB938A-D652-45EB-B481-D95B9E84729E}" type="presParOf" srcId="{FA8C1FAF-4A47-4E10-BB2E-AEFF1CC8436E}" destId="{2E9C3097-B9D6-4B05-8C25-21F07FE92455}" srcOrd="1" destOrd="0" presId="urn:microsoft.com/office/officeart/2005/8/layout/hierarchy1"/>
    <dgm:cxn modelId="{89215663-C334-44FE-8C74-6B672C206694}" type="presParOf" srcId="{35CCD328-8DA8-4CAE-816F-06BA3DEBC15F}" destId="{748D5785-CFD9-406C-B175-F2C3393EB367}" srcOrd="1" destOrd="0" presId="urn:microsoft.com/office/officeart/2005/8/layout/hierarchy1"/>
    <dgm:cxn modelId="{AAA2DDD1-BDB9-4560-BFF4-F22E4B9A8579}" type="presParOf" srcId="{E4B09C05-D1F0-4AE7-AF52-576375AC1819}" destId="{77ECEC12-EDF2-4818-8FE6-84EF75815BC7}" srcOrd="8" destOrd="0" presId="urn:microsoft.com/office/officeart/2005/8/layout/hierarchy1"/>
    <dgm:cxn modelId="{47824BB3-2B39-4ADF-8CC0-7FEC6E780FBA}" type="presParOf" srcId="{E4B09C05-D1F0-4AE7-AF52-576375AC1819}" destId="{AA33E5B7-02EC-412B-B7E3-6BF6381B334D}" srcOrd="9" destOrd="0" presId="urn:microsoft.com/office/officeart/2005/8/layout/hierarchy1"/>
    <dgm:cxn modelId="{D8A14D8A-070C-4847-9B8D-6B8933D178BE}" type="presParOf" srcId="{AA33E5B7-02EC-412B-B7E3-6BF6381B334D}" destId="{C867495E-2726-46A0-9C77-F5932855362D}" srcOrd="0" destOrd="0" presId="urn:microsoft.com/office/officeart/2005/8/layout/hierarchy1"/>
    <dgm:cxn modelId="{9FFFE635-9812-437E-9F54-54BE1175C378}" type="presParOf" srcId="{C867495E-2726-46A0-9C77-F5932855362D}" destId="{B2F79996-6C03-40EF-88A9-8F97C6CC90DC}" srcOrd="0" destOrd="0" presId="urn:microsoft.com/office/officeart/2005/8/layout/hierarchy1"/>
    <dgm:cxn modelId="{BEDC5243-BC27-4EE9-81D9-AD734BA1F618}" type="presParOf" srcId="{C867495E-2726-46A0-9C77-F5932855362D}" destId="{5E0C79A9-E75B-4592-B712-726B88F0C58C}" srcOrd="1" destOrd="0" presId="urn:microsoft.com/office/officeart/2005/8/layout/hierarchy1"/>
    <dgm:cxn modelId="{C3AC255A-D819-47E6-ADEE-AA117316A95C}" type="presParOf" srcId="{AA33E5B7-02EC-412B-B7E3-6BF6381B334D}" destId="{71356C39-1950-442E-BD35-BF9ADD2FB539}" srcOrd="1" destOrd="0" presId="urn:microsoft.com/office/officeart/2005/8/layout/hierarchy1"/>
    <dgm:cxn modelId="{A56B15D8-C765-4BD0-95CC-08DF86FA8009}" type="presParOf" srcId="{97D1F85C-8BB3-473B-A9CE-BD5EFB82050B}" destId="{44D0F967-69C2-405F-BE7A-2A4AF8D98A19}" srcOrd="2" destOrd="0" presId="urn:microsoft.com/office/officeart/2005/8/layout/hierarchy1"/>
    <dgm:cxn modelId="{2069EDA8-F375-405D-B76B-4FADEF424DFA}" type="presParOf" srcId="{97D1F85C-8BB3-473B-A9CE-BD5EFB82050B}" destId="{E9607BC4-5EFD-453B-B321-6A2285435EB3}" srcOrd="3" destOrd="0" presId="urn:microsoft.com/office/officeart/2005/8/layout/hierarchy1"/>
    <dgm:cxn modelId="{2FE693BD-AE18-4B39-8915-0C95AE07373B}" type="presParOf" srcId="{E9607BC4-5EFD-453B-B321-6A2285435EB3}" destId="{B10901C9-B01B-4F3E-B719-BDF9CA5BB21B}" srcOrd="0" destOrd="0" presId="urn:microsoft.com/office/officeart/2005/8/layout/hierarchy1"/>
    <dgm:cxn modelId="{4771CABA-6D6F-4B67-BF6B-CEA85AABE6B2}" type="presParOf" srcId="{B10901C9-B01B-4F3E-B719-BDF9CA5BB21B}" destId="{AA626741-20A0-4EC6-8357-98544627C5EA}" srcOrd="0" destOrd="0" presId="urn:microsoft.com/office/officeart/2005/8/layout/hierarchy1"/>
    <dgm:cxn modelId="{A8B9D7FC-046C-448C-94F3-DB0D1E9B17E9}" type="presParOf" srcId="{B10901C9-B01B-4F3E-B719-BDF9CA5BB21B}" destId="{790A804F-40C9-4553-A6A4-4E14AB73AFC0}" srcOrd="1" destOrd="0" presId="urn:microsoft.com/office/officeart/2005/8/layout/hierarchy1"/>
    <dgm:cxn modelId="{F6EE6C7D-4F30-4CA5-B465-B9AE8887BF79}" type="presParOf" srcId="{E9607BC4-5EFD-453B-B321-6A2285435EB3}" destId="{64554A66-BF62-4000-8CE1-F7EE264A668D}" srcOrd="1" destOrd="0" presId="urn:microsoft.com/office/officeart/2005/8/layout/hierarchy1"/>
    <dgm:cxn modelId="{D2BF3863-ADB8-4ACA-9F15-7A683017EA8E}" type="presParOf" srcId="{97D1F85C-8BB3-473B-A9CE-BD5EFB82050B}" destId="{DE6ADFDF-C594-4643-92A0-EC0FD3A0B089}" srcOrd="4" destOrd="0" presId="urn:microsoft.com/office/officeart/2005/8/layout/hierarchy1"/>
    <dgm:cxn modelId="{0F4C20A3-9AFF-44B8-A60D-DCF717A28813}" type="presParOf" srcId="{97D1F85C-8BB3-473B-A9CE-BD5EFB82050B}" destId="{4363D8D6-B58C-4765-AF2D-DCCCFCB6048E}" srcOrd="5" destOrd="0" presId="urn:microsoft.com/office/officeart/2005/8/layout/hierarchy1"/>
    <dgm:cxn modelId="{756E7C32-0049-44BB-88BF-A4FC99FE10F2}" type="presParOf" srcId="{4363D8D6-B58C-4765-AF2D-DCCCFCB6048E}" destId="{24662A58-D404-4876-8C0D-29CDCEB3A0C4}" srcOrd="0" destOrd="0" presId="urn:microsoft.com/office/officeart/2005/8/layout/hierarchy1"/>
    <dgm:cxn modelId="{CCC2DBBF-C94D-4E6B-ACB5-58D9C4305D9F}" type="presParOf" srcId="{24662A58-D404-4876-8C0D-29CDCEB3A0C4}" destId="{9DE5F72D-2F2A-40D8-BFDA-082DE715EED8}" srcOrd="0" destOrd="0" presId="urn:microsoft.com/office/officeart/2005/8/layout/hierarchy1"/>
    <dgm:cxn modelId="{8EA23FC1-CFD4-40AF-8B66-D12062325997}" type="presParOf" srcId="{24662A58-D404-4876-8C0D-29CDCEB3A0C4}" destId="{3AD6389B-169F-46A1-8053-F60651523A4B}" srcOrd="1" destOrd="0" presId="urn:microsoft.com/office/officeart/2005/8/layout/hierarchy1"/>
    <dgm:cxn modelId="{B8B04C6E-E4AA-4C80-990A-3506FEEA05F5}" type="presParOf" srcId="{4363D8D6-B58C-4765-AF2D-DCCCFCB6048E}" destId="{CC5B0B70-6850-4381-8E48-A8C536FAAE26}" srcOrd="1" destOrd="0" presId="urn:microsoft.com/office/officeart/2005/8/layout/hierarchy1"/>
    <dgm:cxn modelId="{65167321-6358-4257-9B85-6AD9B3CD0D27}" type="presParOf" srcId="{97D1F85C-8BB3-473B-A9CE-BD5EFB82050B}" destId="{8BCD7F86-6E99-493D-A0B8-E3D2B1271B1A}" srcOrd="6" destOrd="0" presId="urn:microsoft.com/office/officeart/2005/8/layout/hierarchy1"/>
    <dgm:cxn modelId="{86737C1C-4E13-484A-B115-9FCB4C695D9F}" type="presParOf" srcId="{97D1F85C-8BB3-473B-A9CE-BD5EFB82050B}" destId="{4D817118-750A-4938-87A4-47278D098782}" srcOrd="7" destOrd="0" presId="urn:microsoft.com/office/officeart/2005/8/layout/hierarchy1"/>
    <dgm:cxn modelId="{14898979-2417-42E2-BC03-F3CFBD959672}" type="presParOf" srcId="{4D817118-750A-4938-87A4-47278D098782}" destId="{B6313F22-716C-41F0-BB8B-027676BE532E}" srcOrd="0" destOrd="0" presId="urn:microsoft.com/office/officeart/2005/8/layout/hierarchy1"/>
    <dgm:cxn modelId="{F02C8F7A-3DE6-42DD-9450-E35463E0A61A}" type="presParOf" srcId="{B6313F22-716C-41F0-BB8B-027676BE532E}" destId="{BB4424BE-3B83-4DA3-A741-ABFEE3DC4CEA}" srcOrd="0" destOrd="0" presId="urn:microsoft.com/office/officeart/2005/8/layout/hierarchy1"/>
    <dgm:cxn modelId="{9EDBDF56-0901-486C-B6A6-42F8AFFD56D7}" type="presParOf" srcId="{B6313F22-716C-41F0-BB8B-027676BE532E}" destId="{76F7980C-0CDB-4E9D-B0CC-B53A61A5CE16}" srcOrd="1" destOrd="0" presId="urn:microsoft.com/office/officeart/2005/8/layout/hierarchy1"/>
    <dgm:cxn modelId="{B1498F8B-DA7E-409A-9510-D6E8660FCC28}" type="presParOf" srcId="{4D817118-750A-4938-87A4-47278D098782}" destId="{43D372E1-BCC0-4992-8457-505DDDAEAF13}" srcOrd="1" destOrd="0" presId="urn:microsoft.com/office/officeart/2005/8/layout/hierarchy1"/>
    <dgm:cxn modelId="{A59AA485-17DB-4BC9-A23A-DDB2D9958D0F}" type="presParOf" srcId="{43D372E1-BCC0-4992-8457-505DDDAEAF13}" destId="{74FDCEFC-8908-4B5E-A280-2721DFE805EB}" srcOrd="0" destOrd="0" presId="urn:microsoft.com/office/officeart/2005/8/layout/hierarchy1"/>
    <dgm:cxn modelId="{20A06046-D2EE-4A18-94AB-4BD6F1B962A2}" type="presParOf" srcId="{43D372E1-BCC0-4992-8457-505DDDAEAF13}" destId="{36E843D1-28C2-40D5-800C-DBFE0FAAB477}" srcOrd="1" destOrd="0" presId="urn:microsoft.com/office/officeart/2005/8/layout/hierarchy1"/>
    <dgm:cxn modelId="{41D0BD31-0719-4409-9EEC-7DA8F81ECCD4}" type="presParOf" srcId="{36E843D1-28C2-40D5-800C-DBFE0FAAB477}" destId="{01BEC787-D378-48F3-98A8-1F39D1DFC5F4}" srcOrd="0" destOrd="0" presId="urn:microsoft.com/office/officeart/2005/8/layout/hierarchy1"/>
    <dgm:cxn modelId="{B9D1247C-6D3F-4D75-95B4-DEF7F05E4F2E}" type="presParOf" srcId="{01BEC787-D378-48F3-98A8-1F39D1DFC5F4}" destId="{75870071-6C22-4741-A84A-B305D6A15587}" srcOrd="0" destOrd="0" presId="urn:microsoft.com/office/officeart/2005/8/layout/hierarchy1"/>
    <dgm:cxn modelId="{A3011795-E37E-4248-944C-EDE815F4F65D}" type="presParOf" srcId="{01BEC787-D378-48F3-98A8-1F39D1DFC5F4}" destId="{FCD67F43-5CD2-40EF-A473-E058E39181B5}" srcOrd="1" destOrd="0" presId="urn:microsoft.com/office/officeart/2005/8/layout/hierarchy1"/>
    <dgm:cxn modelId="{5566DC00-6ABE-4C03-ACB6-F03D93F69425}" type="presParOf" srcId="{36E843D1-28C2-40D5-800C-DBFE0FAAB477}" destId="{BDAA96DA-7927-458E-B588-4DEF2B8AEB1A}" srcOrd="1" destOrd="0" presId="urn:microsoft.com/office/officeart/2005/8/layout/hierarchy1"/>
    <dgm:cxn modelId="{D866AC9E-4DED-435F-9D41-B55954C99317}" type="presParOf" srcId="{43D372E1-BCC0-4992-8457-505DDDAEAF13}" destId="{5EC30300-6877-476A-B07D-BA5980ADFA8F}" srcOrd="2" destOrd="0" presId="urn:microsoft.com/office/officeart/2005/8/layout/hierarchy1"/>
    <dgm:cxn modelId="{48787CFD-35D9-451E-B821-3181EEA43B87}" type="presParOf" srcId="{43D372E1-BCC0-4992-8457-505DDDAEAF13}" destId="{50CC2A64-6D20-42DA-9F55-8DCCD364C096}" srcOrd="3" destOrd="0" presId="urn:microsoft.com/office/officeart/2005/8/layout/hierarchy1"/>
    <dgm:cxn modelId="{13D54352-418C-421C-B623-71D0BA396104}" type="presParOf" srcId="{50CC2A64-6D20-42DA-9F55-8DCCD364C096}" destId="{81FBE7CF-ED36-4C3C-90CD-90AA0B69738E}" srcOrd="0" destOrd="0" presId="urn:microsoft.com/office/officeart/2005/8/layout/hierarchy1"/>
    <dgm:cxn modelId="{9F544F0F-CF23-49CE-995C-0FEEA77288DF}" type="presParOf" srcId="{81FBE7CF-ED36-4C3C-90CD-90AA0B69738E}" destId="{86627390-A1B5-4949-A30F-B4AA463C1554}" srcOrd="0" destOrd="0" presId="urn:microsoft.com/office/officeart/2005/8/layout/hierarchy1"/>
    <dgm:cxn modelId="{CC652942-F919-4EB0-941D-990B8809AAAD}" type="presParOf" srcId="{81FBE7CF-ED36-4C3C-90CD-90AA0B69738E}" destId="{DE83B87E-046F-4F5C-8062-FBDA7E8C2427}" srcOrd="1" destOrd="0" presId="urn:microsoft.com/office/officeart/2005/8/layout/hierarchy1"/>
    <dgm:cxn modelId="{7F11BF81-0957-4EE0-9CA8-F8FC00128B5D}" type="presParOf" srcId="{50CC2A64-6D20-42DA-9F55-8DCCD364C096}" destId="{4AA7AAC1-B0C9-473B-BE08-A100D98F172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C30300-6877-476A-B07D-BA5980ADFA8F}">
      <dsp:nvSpPr>
        <dsp:cNvPr id="0" name=""/>
        <dsp:cNvSpPr/>
      </dsp:nvSpPr>
      <dsp:spPr>
        <a:xfrm>
          <a:off x="7588806" y="2217030"/>
          <a:ext cx="1700220" cy="1069929"/>
        </a:xfrm>
        <a:custGeom>
          <a:avLst/>
          <a:gdLst/>
          <a:ahLst/>
          <a:cxnLst/>
          <a:rect l="0" t="0" r="0" b="0"/>
          <a:pathLst>
            <a:path>
              <a:moveTo>
                <a:pt x="0" y="0"/>
              </a:moveTo>
              <a:lnTo>
                <a:pt x="0" y="1052558"/>
              </a:lnTo>
              <a:lnTo>
                <a:pt x="1700220" y="1052558"/>
              </a:lnTo>
              <a:lnTo>
                <a:pt x="1700220" y="1069929"/>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FDCEFC-8908-4B5E-A280-2721DFE805EB}">
      <dsp:nvSpPr>
        <dsp:cNvPr id="0" name=""/>
        <dsp:cNvSpPr/>
      </dsp:nvSpPr>
      <dsp:spPr>
        <a:xfrm>
          <a:off x="7177419" y="2217030"/>
          <a:ext cx="411387" cy="1285721"/>
        </a:xfrm>
        <a:custGeom>
          <a:avLst/>
          <a:gdLst/>
          <a:ahLst/>
          <a:cxnLst/>
          <a:rect l="0" t="0" r="0" b="0"/>
          <a:pathLst>
            <a:path>
              <a:moveTo>
                <a:pt x="411387" y="0"/>
              </a:moveTo>
              <a:lnTo>
                <a:pt x="411387" y="1268351"/>
              </a:lnTo>
              <a:lnTo>
                <a:pt x="0" y="1268351"/>
              </a:lnTo>
              <a:lnTo>
                <a:pt x="0" y="128572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CD7F86-6E99-493D-A0B8-E3D2B1271B1A}">
      <dsp:nvSpPr>
        <dsp:cNvPr id="0" name=""/>
        <dsp:cNvSpPr/>
      </dsp:nvSpPr>
      <dsp:spPr>
        <a:xfrm>
          <a:off x="5388827" y="1174392"/>
          <a:ext cx="2199978" cy="784869"/>
        </a:xfrm>
        <a:custGeom>
          <a:avLst/>
          <a:gdLst/>
          <a:ahLst/>
          <a:cxnLst/>
          <a:rect l="0" t="0" r="0" b="0"/>
          <a:pathLst>
            <a:path>
              <a:moveTo>
                <a:pt x="0" y="0"/>
              </a:moveTo>
              <a:lnTo>
                <a:pt x="0" y="767499"/>
              </a:lnTo>
              <a:lnTo>
                <a:pt x="2199978" y="767499"/>
              </a:lnTo>
              <a:lnTo>
                <a:pt x="2199978" y="78486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6ADFDF-C594-4643-92A0-EC0FD3A0B089}">
      <dsp:nvSpPr>
        <dsp:cNvPr id="0" name=""/>
        <dsp:cNvSpPr/>
      </dsp:nvSpPr>
      <dsp:spPr>
        <a:xfrm>
          <a:off x="5388827" y="1174392"/>
          <a:ext cx="714059" cy="798480"/>
        </a:xfrm>
        <a:custGeom>
          <a:avLst/>
          <a:gdLst/>
          <a:ahLst/>
          <a:cxnLst/>
          <a:rect l="0" t="0" r="0" b="0"/>
          <a:pathLst>
            <a:path>
              <a:moveTo>
                <a:pt x="0" y="0"/>
              </a:moveTo>
              <a:lnTo>
                <a:pt x="0" y="781109"/>
              </a:lnTo>
              <a:lnTo>
                <a:pt x="714059" y="781109"/>
              </a:lnTo>
              <a:lnTo>
                <a:pt x="714059" y="79848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D0F967-69C2-405F-BE7A-2A4AF8D98A19}">
      <dsp:nvSpPr>
        <dsp:cNvPr id="0" name=""/>
        <dsp:cNvSpPr/>
      </dsp:nvSpPr>
      <dsp:spPr>
        <a:xfrm>
          <a:off x="4288940" y="1174392"/>
          <a:ext cx="1099887" cy="738230"/>
        </a:xfrm>
        <a:custGeom>
          <a:avLst/>
          <a:gdLst/>
          <a:ahLst/>
          <a:cxnLst/>
          <a:rect l="0" t="0" r="0" b="0"/>
          <a:pathLst>
            <a:path>
              <a:moveTo>
                <a:pt x="1099887" y="0"/>
              </a:moveTo>
              <a:lnTo>
                <a:pt x="1099887" y="720860"/>
              </a:lnTo>
              <a:lnTo>
                <a:pt x="0" y="720860"/>
              </a:lnTo>
              <a:lnTo>
                <a:pt x="0" y="73823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ECEC12-EDF2-4818-8FE6-84EF75815BC7}">
      <dsp:nvSpPr>
        <dsp:cNvPr id="0" name=""/>
        <dsp:cNvSpPr/>
      </dsp:nvSpPr>
      <dsp:spPr>
        <a:xfrm>
          <a:off x="1222873" y="1614549"/>
          <a:ext cx="1626891" cy="91440"/>
        </a:xfrm>
        <a:custGeom>
          <a:avLst/>
          <a:gdLst/>
          <a:ahLst/>
          <a:cxnLst/>
          <a:rect l="0" t="0" r="0" b="0"/>
          <a:pathLst>
            <a:path>
              <a:moveTo>
                <a:pt x="0" y="136505"/>
              </a:moveTo>
              <a:lnTo>
                <a:pt x="1626891" y="4572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80C86E-24D2-4B42-BDFC-FD96DAA8774A}">
      <dsp:nvSpPr>
        <dsp:cNvPr id="0" name=""/>
        <dsp:cNvSpPr/>
      </dsp:nvSpPr>
      <dsp:spPr>
        <a:xfrm>
          <a:off x="1177153" y="1751055"/>
          <a:ext cx="91440" cy="872720"/>
        </a:xfrm>
        <a:custGeom>
          <a:avLst/>
          <a:gdLst/>
          <a:ahLst/>
          <a:cxnLst/>
          <a:rect l="0" t="0" r="0" b="0"/>
          <a:pathLst>
            <a:path>
              <a:moveTo>
                <a:pt x="45720" y="0"/>
              </a:moveTo>
              <a:lnTo>
                <a:pt x="45720" y="855350"/>
              </a:lnTo>
              <a:lnTo>
                <a:pt x="92902" y="855350"/>
              </a:lnTo>
              <a:lnTo>
                <a:pt x="92902" y="87272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E94F02-E77B-4D1D-9B56-3235A1FC875F}">
      <dsp:nvSpPr>
        <dsp:cNvPr id="0" name=""/>
        <dsp:cNvSpPr/>
      </dsp:nvSpPr>
      <dsp:spPr>
        <a:xfrm>
          <a:off x="1177153" y="1751055"/>
          <a:ext cx="91440" cy="1277307"/>
        </a:xfrm>
        <a:custGeom>
          <a:avLst/>
          <a:gdLst/>
          <a:ahLst/>
          <a:cxnLst/>
          <a:rect l="0" t="0" r="0" b="0"/>
          <a:pathLst>
            <a:path>
              <a:moveTo>
                <a:pt x="45720" y="0"/>
              </a:moveTo>
              <a:lnTo>
                <a:pt x="45720" y="1259936"/>
              </a:lnTo>
              <a:lnTo>
                <a:pt x="69290" y="1259936"/>
              </a:lnTo>
              <a:lnTo>
                <a:pt x="69290" y="1277307"/>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46D2D0-678D-4B0A-BCBD-38A2C03AF30A}">
      <dsp:nvSpPr>
        <dsp:cNvPr id="0" name=""/>
        <dsp:cNvSpPr/>
      </dsp:nvSpPr>
      <dsp:spPr>
        <a:xfrm>
          <a:off x="1154019" y="1751055"/>
          <a:ext cx="91440" cy="468132"/>
        </a:xfrm>
        <a:custGeom>
          <a:avLst/>
          <a:gdLst/>
          <a:ahLst/>
          <a:cxnLst/>
          <a:rect l="0" t="0" r="0" b="0"/>
          <a:pathLst>
            <a:path>
              <a:moveTo>
                <a:pt x="68853" y="0"/>
              </a:moveTo>
              <a:lnTo>
                <a:pt x="68853" y="450761"/>
              </a:lnTo>
              <a:lnTo>
                <a:pt x="45720" y="450761"/>
              </a:lnTo>
              <a:lnTo>
                <a:pt x="45720" y="468132"/>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2B8C1E-EAE3-4A04-A795-0309BD32A840}">
      <dsp:nvSpPr>
        <dsp:cNvPr id="0" name=""/>
        <dsp:cNvSpPr/>
      </dsp:nvSpPr>
      <dsp:spPr>
        <a:xfrm>
          <a:off x="482189" y="1751055"/>
          <a:ext cx="740683" cy="535564"/>
        </a:xfrm>
        <a:custGeom>
          <a:avLst/>
          <a:gdLst/>
          <a:ahLst/>
          <a:cxnLst/>
          <a:rect l="0" t="0" r="0" b="0"/>
          <a:pathLst>
            <a:path>
              <a:moveTo>
                <a:pt x="740683" y="0"/>
              </a:moveTo>
              <a:lnTo>
                <a:pt x="740683" y="518193"/>
              </a:lnTo>
              <a:lnTo>
                <a:pt x="0" y="518193"/>
              </a:lnTo>
              <a:lnTo>
                <a:pt x="0" y="535564"/>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645FD0-A4FF-4847-A3A3-66F07F5A9C7E}">
      <dsp:nvSpPr>
        <dsp:cNvPr id="0" name=""/>
        <dsp:cNvSpPr/>
      </dsp:nvSpPr>
      <dsp:spPr>
        <a:xfrm>
          <a:off x="1222873" y="1174392"/>
          <a:ext cx="4165954" cy="224149"/>
        </a:xfrm>
        <a:custGeom>
          <a:avLst/>
          <a:gdLst/>
          <a:ahLst/>
          <a:cxnLst/>
          <a:rect l="0" t="0" r="0" b="0"/>
          <a:pathLst>
            <a:path>
              <a:moveTo>
                <a:pt x="4165954" y="0"/>
              </a:moveTo>
              <a:lnTo>
                <a:pt x="4165954" y="206778"/>
              </a:lnTo>
              <a:lnTo>
                <a:pt x="0" y="206778"/>
              </a:lnTo>
              <a:lnTo>
                <a:pt x="0" y="22414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502774-6382-4C28-A68C-133081857D5B}">
      <dsp:nvSpPr>
        <dsp:cNvPr id="0" name=""/>
        <dsp:cNvSpPr/>
      </dsp:nvSpPr>
      <dsp:spPr>
        <a:xfrm rot="10800000" flipV="1">
          <a:off x="3786883" y="941368"/>
          <a:ext cx="3203887" cy="23302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641735-476B-4B00-8F28-7B49172036D2}">
      <dsp:nvSpPr>
        <dsp:cNvPr id="0" name=""/>
        <dsp:cNvSpPr/>
      </dsp:nvSpPr>
      <dsp:spPr>
        <a:xfrm rot="10800000" flipV="1">
          <a:off x="3807718" y="961160"/>
          <a:ext cx="3203887" cy="23302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eaLnBrk="1" latinLnBrk="0">
            <a:lnSpc>
              <a:spcPct val="90000"/>
            </a:lnSpc>
            <a:spcBef>
              <a:spcPct val="0"/>
            </a:spcBef>
            <a:spcAft>
              <a:spcPct val="35000"/>
            </a:spcAft>
          </a:pPr>
          <a:r>
            <a:rPr lang="es-MX" sz="1400" b="1" kern="1200" dirty="0">
              <a:solidFill>
                <a:srgbClr val="92D050"/>
              </a:solidFill>
              <a:effectLst>
                <a:outerShdw blurRad="38100" dist="38100" dir="2700000" algn="tl">
                  <a:srgbClr val="000000">
                    <a:alpha val="43137"/>
                  </a:srgbClr>
                </a:outerShdw>
              </a:effectLst>
            </a:rPr>
            <a:t>ETAPAS</a:t>
          </a:r>
        </a:p>
      </dsp:txBody>
      <dsp:txXfrm rot="-10800000">
        <a:off x="3814543" y="967985"/>
        <a:ext cx="3190237" cy="219374"/>
      </dsp:txXfrm>
    </dsp:sp>
    <dsp:sp modelId="{F5661F62-9FAA-4CA5-B540-155006651023}">
      <dsp:nvSpPr>
        <dsp:cNvPr id="0" name=""/>
        <dsp:cNvSpPr/>
      </dsp:nvSpPr>
      <dsp:spPr>
        <a:xfrm>
          <a:off x="53756" y="1398541"/>
          <a:ext cx="2338233" cy="35251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4B9399-159F-4C7F-8687-AA7E3B8A4AA6}">
      <dsp:nvSpPr>
        <dsp:cNvPr id="0" name=""/>
        <dsp:cNvSpPr/>
      </dsp:nvSpPr>
      <dsp:spPr>
        <a:xfrm>
          <a:off x="74590" y="1418334"/>
          <a:ext cx="2338233" cy="35251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eaLnBrk="1" latinLnBrk="0">
            <a:lnSpc>
              <a:spcPct val="90000"/>
            </a:lnSpc>
            <a:spcBef>
              <a:spcPct val="0"/>
            </a:spcBef>
            <a:spcAft>
              <a:spcPct val="35000"/>
            </a:spcAft>
          </a:pPr>
          <a:r>
            <a:rPr lang="es-MX" sz="1000" b="1" kern="1200" dirty="0">
              <a:solidFill>
                <a:srgbClr val="92D050"/>
              </a:solidFill>
              <a:effectLst>
                <a:outerShdw blurRad="38100" dist="38100" dir="2700000" algn="tl">
                  <a:srgbClr val="000000">
                    <a:alpha val="43137"/>
                  </a:srgbClr>
                </a:outerShdw>
              </a:effectLst>
            </a:rPr>
            <a:t>1) POSTULATORIA</a:t>
          </a:r>
        </a:p>
      </dsp:txBody>
      <dsp:txXfrm>
        <a:off x="84915" y="1428659"/>
        <a:ext cx="2317583" cy="331863"/>
      </dsp:txXfrm>
    </dsp:sp>
    <dsp:sp modelId="{CB732931-AC23-45C9-A60A-BC65D6A986A9}">
      <dsp:nvSpPr>
        <dsp:cNvPr id="0" name=""/>
        <dsp:cNvSpPr/>
      </dsp:nvSpPr>
      <dsp:spPr>
        <a:xfrm>
          <a:off x="201816" y="2286619"/>
          <a:ext cx="560746" cy="74294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BFFA8F-647E-49FF-AE43-1591BACD8206}">
      <dsp:nvSpPr>
        <dsp:cNvPr id="0" name=""/>
        <dsp:cNvSpPr/>
      </dsp:nvSpPr>
      <dsp:spPr>
        <a:xfrm>
          <a:off x="222650" y="2306412"/>
          <a:ext cx="560746" cy="74294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eaLnBrk="1" latinLnBrk="0">
            <a:lnSpc>
              <a:spcPct val="90000"/>
            </a:lnSpc>
            <a:spcBef>
              <a:spcPct val="0"/>
            </a:spcBef>
            <a:spcAft>
              <a:spcPct val="35000"/>
            </a:spcAft>
          </a:pPr>
          <a:r>
            <a:rPr lang="es-MX" sz="1000" b="1" kern="1200" dirty="0">
              <a:solidFill>
                <a:srgbClr val="92D050"/>
              </a:solidFill>
              <a:effectLst>
                <a:outerShdw blurRad="38100" dist="38100" dir="2700000" algn="tl">
                  <a:srgbClr val="000000">
                    <a:alpha val="43137"/>
                  </a:srgbClr>
                </a:outerShdw>
              </a:effectLst>
            </a:rPr>
            <a:t>DEMANDA</a:t>
          </a:r>
        </a:p>
      </dsp:txBody>
      <dsp:txXfrm>
        <a:off x="239074" y="2322836"/>
        <a:ext cx="527898" cy="710096"/>
      </dsp:txXfrm>
    </dsp:sp>
    <dsp:sp modelId="{62102350-A798-47E7-984A-74844A1AC23A}">
      <dsp:nvSpPr>
        <dsp:cNvPr id="0" name=""/>
        <dsp:cNvSpPr/>
      </dsp:nvSpPr>
      <dsp:spPr>
        <a:xfrm flipH="1">
          <a:off x="799786" y="2219187"/>
          <a:ext cx="799907" cy="27819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D1200F-403B-43BC-BB60-1D7F6237A8F4}">
      <dsp:nvSpPr>
        <dsp:cNvPr id="0" name=""/>
        <dsp:cNvSpPr/>
      </dsp:nvSpPr>
      <dsp:spPr>
        <a:xfrm flipH="1">
          <a:off x="820620" y="2238980"/>
          <a:ext cx="799907" cy="27819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eaLnBrk="1" latinLnBrk="0">
            <a:lnSpc>
              <a:spcPct val="90000"/>
            </a:lnSpc>
            <a:spcBef>
              <a:spcPct val="0"/>
            </a:spcBef>
            <a:spcAft>
              <a:spcPct val="35000"/>
            </a:spcAft>
          </a:pPr>
          <a:r>
            <a:rPr lang="es-MX" sz="1000" b="1" kern="1200" dirty="0">
              <a:solidFill>
                <a:srgbClr val="92D050"/>
              </a:solidFill>
              <a:effectLst>
                <a:outerShdw blurRad="38100" dist="38100" dir="2700000" algn="tl">
                  <a:srgbClr val="000000">
                    <a:alpha val="43137"/>
                  </a:srgbClr>
                </a:outerShdw>
              </a:effectLst>
            </a:rPr>
            <a:t>CONTESTACIÓN</a:t>
          </a:r>
        </a:p>
      </dsp:txBody>
      <dsp:txXfrm>
        <a:off x="828768" y="2247128"/>
        <a:ext cx="783611" cy="261902"/>
      </dsp:txXfrm>
    </dsp:sp>
    <dsp:sp modelId="{0DD6712D-174B-4F16-9A79-2516C66903A7}">
      <dsp:nvSpPr>
        <dsp:cNvPr id="0" name=""/>
        <dsp:cNvSpPr/>
      </dsp:nvSpPr>
      <dsp:spPr>
        <a:xfrm rot="10800000" flipV="1">
          <a:off x="893194" y="3028362"/>
          <a:ext cx="706499" cy="30677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85E71F-1F18-4178-BE6B-AC42EB71F9AE}">
      <dsp:nvSpPr>
        <dsp:cNvPr id="0" name=""/>
        <dsp:cNvSpPr/>
      </dsp:nvSpPr>
      <dsp:spPr>
        <a:xfrm rot="10800000" flipV="1">
          <a:off x="914028" y="3048155"/>
          <a:ext cx="706499" cy="30677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eaLnBrk="1" latinLnBrk="0">
            <a:lnSpc>
              <a:spcPct val="90000"/>
            </a:lnSpc>
            <a:spcBef>
              <a:spcPct val="0"/>
            </a:spcBef>
            <a:spcAft>
              <a:spcPct val="35000"/>
            </a:spcAft>
          </a:pPr>
          <a:r>
            <a:rPr lang="es-MX" sz="1000" b="1" kern="1200" dirty="0">
              <a:solidFill>
                <a:srgbClr val="92D050"/>
              </a:solidFill>
              <a:effectLst>
                <a:outerShdw blurRad="38100" dist="38100" dir="2700000" algn="tl">
                  <a:srgbClr val="000000">
                    <a:alpha val="43137"/>
                  </a:srgbClr>
                </a:outerShdw>
              </a:effectLst>
            </a:rPr>
            <a:t>RECONVENCIÓN</a:t>
          </a:r>
        </a:p>
      </dsp:txBody>
      <dsp:txXfrm rot="-10800000">
        <a:off x="923013" y="3057140"/>
        <a:ext cx="688529" cy="288803"/>
      </dsp:txXfrm>
    </dsp:sp>
    <dsp:sp modelId="{773D5748-C1A5-4599-815F-91C31B9C0303}">
      <dsp:nvSpPr>
        <dsp:cNvPr id="0" name=""/>
        <dsp:cNvSpPr/>
      </dsp:nvSpPr>
      <dsp:spPr>
        <a:xfrm>
          <a:off x="856114" y="2623776"/>
          <a:ext cx="827881" cy="19007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9C3097-B9D6-4B05-8C25-21F07FE92455}">
      <dsp:nvSpPr>
        <dsp:cNvPr id="0" name=""/>
        <dsp:cNvSpPr/>
      </dsp:nvSpPr>
      <dsp:spPr>
        <a:xfrm>
          <a:off x="876949" y="2643569"/>
          <a:ext cx="827881" cy="190073"/>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eaLnBrk="1" latinLnBrk="0">
            <a:lnSpc>
              <a:spcPct val="90000"/>
            </a:lnSpc>
            <a:spcBef>
              <a:spcPct val="0"/>
            </a:spcBef>
            <a:spcAft>
              <a:spcPct val="35000"/>
            </a:spcAft>
          </a:pPr>
          <a:r>
            <a:rPr lang="es-MX" sz="1000" b="1" kern="1200" dirty="0">
              <a:solidFill>
                <a:srgbClr val="92D050"/>
              </a:solidFill>
              <a:effectLst>
                <a:outerShdw blurRad="38100" dist="38100" dir="2700000" algn="tl">
                  <a:srgbClr val="000000">
                    <a:alpha val="43137"/>
                  </a:srgbClr>
                </a:outerShdw>
              </a:effectLst>
            </a:rPr>
            <a:t>EXCEPCIONES</a:t>
          </a:r>
        </a:p>
      </dsp:txBody>
      <dsp:txXfrm>
        <a:off x="882516" y="2649136"/>
        <a:ext cx="816747" cy="178939"/>
      </dsp:txXfrm>
    </dsp:sp>
    <dsp:sp modelId="{B2F79996-6C03-40EF-88A9-8F97C6CC90DC}">
      <dsp:nvSpPr>
        <dsp:cNvPr id="0" name=""/>
        <dsp:cNvSpPr/>
      </dsp:nvSpPr>
      <dsp:spPr>
        <a:xfrm>
          <a:off x="2196212" y="1660269"/>
          <a:ext cx="1307105" cy="204240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0C79A9-E75B-4592-B712-726B88F0C58C}">
      <dsp:nvSpPr>
        <dsp:cNvPr id="0" name=""/>
        <dsp:cNvSpPr/>
      </dsp:nvSpPr>
      <dsp:spPr>
        <a:xfrm>
          <a:off x="2217046" y="1680062"/>
          <a:ext cx="1307105" cy="2042405"/>
        </a:xfrm>
        <a:prstGeom prst="roundRect">
          <a:avLst>
            <a:gd name="adj" fmla="val 10000"/>
          </a:avLst>
        </a:prstGeom>
        <a:solidFill>
          <a:schemeClr val="accent2">
            <a:alpha val="9000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eaLnBrk="1" latinLnBrk="0">
            <a:lnSpc>
              <a:spcPct val="90000"/>
            </a:lnSpc>
            <a:spcBef>
              <a:spcPct val="0"/>
            </a:spcBef>
            <a:spcAft>
              <a:spcPct val="35000"/>
            </a:spcAft>
          </a:pPr>
          <a:r>
            <a:rPr lang="es-MX" sz="1600" b="1" kern="1200" dirty="0">
              <a:solidFill>
                <a:srgbClr val="FF0000"/>
              </a:solidFill>
              <a:effectLst>
                <a:outerShdw blurRad="38100" dist="38100" dir="2700000" algn="tl">
                  <a:srgbClr val="000000">
                    <a:alpha val="43137"/>
                  </a:srgbClr>
                </a:outerShdw>
              </a:effectLst>
            </a:rPr>
            <a:t>   AUDIENDIA PRELIMINAR (CPCN /CPCER</a:t>
          </a:r>
          <a:r>
            <a:rPr lang="es-MX" sz="1200" b="1" kern="1200" dirty="0">
              <a:solidFill>
                <a:srgbClr val="92D050"/>
              </a:solidFill>
              <a:effectLst>
                <a:outerShdw blurRad="38100" dist="38100" dir="2700000" algn="tl">
                  <a:srgbClr val="000000">
                    <a:alpha val="43137"/>
                  </a:srgbClr>
                </a:outerShdw>
              </a:effectLst>
            </a:rPr>
            <a:t>)</a:t>
          </a:r>
        </a:p>
      </dsp:txBody>
      <dsp:txXfrm>
        <a:off x="2255330" y="1718346"/>
        <a:ext cx="1230537" cy="1965837"/>
      </dsp:txXfrm>
    </dsp:sp>
    <dsp:sp modelId="{AA626741-20A0-4EC6-8357-98544627C5EA}">
      <dsp:nvSpPr>
        <dsp:cNvPr id="0" name=""/>
        <dsp:cNvSpPr/>
      </dsp:nvSpPr>
      <dsp:spPr>
        <a:xfrm>
          <a:off x="2969564" y="1912622"/>
          <a:ext cx="2638751" cy="37826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0A804F-40C9-4553-A6A4-4E14AB73AFC0}">
      <dsp:nvSpPr>
        <dsp:cNvPr id="0" name=""/>
        <dsp:cNvSpPr/>
      </dsp:nvSpPr>
      <dsp:spPr>
        <a:xfrm>
          <a:off x="2990398" y="1932415"/>
          <a:ext cx="2638751" cy="378269"/>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eaLnBrk="1" latinLnBrk="0">
            <a:lnSpc>
              <a:spcPct val="90000"/>
            </a:lnSpc>
            <a:spcBef>
              <a:spcPct val="0"/>
            </a:spcBef>
            <a:spcAft>
              <a:spcPct val="35000"/>
            </a:spcAft>
          </a:pPr>
          <a:r>
            <a:rPr lang="es-MX" sz="1400" b="1" kern="1200" dirty="0">
              <a:solidFill>
                <a:srgbClr val="FF0000"/>
              </a:solidFill>
              <a:effectLst>
                <a:outerShdw blurRad="38100" dist="38100" dir="2700000" algn="tl">
                  <a:srgbClr val="000000">
                    <a:alpha val="43137"/>
                  </a:srgbClr>
                </a:outerShdw>
              </a:effectLst>
            </a:rPr>
            <a:t>2) PROBATORIA</a:t>
          </a:r>
        </a:p>
      </dsp:txBody>
      <dsp:txXfrm>
        <a:off x="3001477" y="1943494"/>
        <a:ext cx="2616593" cy="356111"/>
      </dsp:txXfrm>
    </dsp:sp>
    <dsp:sp modelId="{9DE5F72D-2F2A-40D8-BFDA-082DE715EED8}">
      <dsp:nvSpPr>
        <dsp:cNvPr id="0" name=""/>
        <dsp:cNvSpPr/>
      </dsp:nvSpPr>
      <dsp:spPr>
        <a:xfrm>
          <a:off x="5191704" y="1972872"/>
          <a:ext cx="1822365" cy="118709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D6389B-169F-46A1-8053-F60651523A4B}">
      <dsp:nvSpPr>
        <dsp:cNvPr id="0" name=""/>
        <dsp:cNvSpPr/>
      </dsp:nvSpPr>
      <dsp:spPr>
        <a:xfrm>
          <a:off x="5212538" y="1992665"/>
          <a:ext cx="1822365" cy="1187093"/>
        </a:xfrm>
        <a:prstGeom prst="roundRect">
          <a:avLst>
            <a:gd name="adj" fmla="val 10000"/>
          </a:avLst>
        </a:prstGeom>
        <a:gradFill flip="none" rotWithShape="0">
          <a:gsLst>
            <a:gs pos="0">
              <a:schemeClr val="lt1">
                <a:hueOff val="0"/>
                <a:satOff val="0"/>
                <a:lumOff val="0"/>
                <a:shade val="30000"/>
                <a:satMod val="115000"/>
              </a:schemeClr>
            </a:gs>
            <a:gs pos="50000">
              <a:schemeClr val="lt1">
                <a:hueOff val="0"/>
                <a:satOff val="0"/>
                <a:lumOff val="0"/>
                <a:shade val="67500"/>
                <a:satMod val="115000"/>
              </a:schemeClr>
            </a:gs>
            <a:gs pos="100000">
              <a:schemeClr val="lt1">
                <a:hueOff val="0"/>
                <a:satOff val="0"/>
                <a:lumOff val="0"/>
                <a:shade val="100000"/>
                <a:satMod val="115000"/>
              </a:schemeClr>
            </a:gs>
          </a:gsLst>
          <a:lin ang="5400000" scaled="1"/>
          <a:tileRect/>
        </a:gra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eaLnBrk="1" latinLnBrk="0">
            <a:lnSpc>
              <a:spcPct val="90000"/>
            </a:lnSpc>
            <a:spcBef>
              <a:spcPct val="0"/>
            </a:spcBef>
            <a:spcAft>
              <a:spcPct val="35000"/>
            </a:spcAft>
          </a:pPr>
          <a:r>
            <a:rPr lang="es-MX" sz="1600" b="1" kern="1200" dirty="0">
              <a:solidFill>
                <a:srgbClr val="FF0000"/>
              </a:solidFill>
              <a:effectLst>
                <a:outerShdw blurRad="38100" dist="38100" dir="2700000" algn="tl">
                  <a:srgbClr val="000000">
                    <a:alpha val="43137"/>
                  </a:srgbClr>
                </a:outerShdw>
              </a:effectLst>
            </a:rPr>
            <a:t>AUDIENCIA VISTA DE CAUSA </a:t>
          </a:r>
        </a:p>
      </dsp:txBody>
      <dsp:txXfrm>
        <a:off x="5247307" y="2027434"/>
        <a:ext cx="1752827" cy="1117555"/>
      </dsp:txXfrm>
    </dsp:sp>
    <dsp:sp modelId="{BB4424BE-3B83-4DA3-A741-ABFEE3DC4CEA}">
      <dsp:nvSpPr>
        <dsp:cNvPr id="0" name=""/>
        <dsp:cNvSpPr/>
      </dsp:nvSpPr>
      <dsp:spPr>
        <a:xfrm>
          <a:off x="6588558" y="1959262"/>
          <a:ext cx="2000495" cy="25776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F7980C-0CDB-4E9D-B0CC-B53A61A5CE16}">
      <dsp:nvSpPr>
        <dsp:cNvPr id="0" name=""/>
        <dsp:cNvSpPr/>
      </dsp:nvSpPr>
      <dsp:spPr>
        <a:xfrm>
          <a:off x="6609392" y="1979054"/>
          <a:ext cx="2000495" cy="25776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eaLnBrk="1" latinLnBrk="0">
            <a:lnSpc>
              <a:spcPct val="90000"/>
            </a:lnSpc>
            <a:spcBef>
              <a:spcPct val="0"/>
            </a:spcBef>
            <a:spcAft>
              <a:spcPct val="35000"/>
            </a:spcAft>
          </a:pPr>
          <a:r>
            <a:rPr lang="es-MX" sz="1000" b="1" kern="1200" dirty="0">
              <a:solidFill>
                <a:srgbClr val="92D050"/>
              </a:solidFill>
              <a:effectLst>
                <a:outerShdw blurRad="38100" dist="38100" dir="2700000" algn="tl">
                  <a:srgbClr val="000000">
                    <a:alpha val="43137"/>
                  </a:srgbClr>
                </a:outerShdw>
              </a:effectLst>
            </a:rPr>
            <a:t>3) CONCLUSIONAL</a:t>
          </a:r>
        </a:p>
      </dsp:txBody>
      <dsp:txXfrm>
        <a:off x="6616942" y="1986604"/>
        <a:ext cx="1985395" cy="242668"/>
      </dsp:txXfrm>
    </dsp:sp>
    <dsp:sp modelId="{75870071-6C22-4741-A84A-B305D6A15587}">
      <dsp:nvSpPr>
        <dsp:cNvPr id="0" name=""/>
        <dsp:cNvSpPr/>
      </dsp:nvSpPr>
      <dsp:spPr>
        <a:xfrm rot="10800000" flipV="1">
          <a:off x="6560603" y="3502752"/>
          <a:ext cx="1233631" cy="39800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D67F43-5CD2-40EF-A473-E058E39181B5}">
      <dsp:nvSpPr>
        <dsp:cNvPr id="0" name=""/>
        <dsp:cNvSpPr/>
      </dsp:nvSpPr>
      <dsp:spPr>
        <a:xfrm rot="10800000" flipV="1">
          <a:off x="6581437" y="3522545"/>
          <a:ext cx="1233631" cy="39800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eaLnBrk="1" latinLnBrk="0">
            <a:lnSpc>
              <a:spcPct val="90000"/>
            </a:lnSpc>
            <a:spcBef>
              <a:spcPct val="0"/>
            </a:spcBef>
            <a:spcAft>
              <a:spcPct val="35000"/>
            </a:spcAft>
          </a:pPr>
          <a:r>
            <a:rPr lang="es-MX" sz="1000" b="1" kern="1200" dirty="0">
              <a:solidFill>
                <a:srgbClr val="92D050"/>
              </a:solidFill>
              <a:effectLst>
                <a:outerShdw blurRad="38100" dist="38100" dir="2700000" algn="tl">
                  <a:srgbClr val="000000">
                    <a:alpha val="43137"/>
                  </a:srgbClr>
                </a:outerShdw>
              </a:effectLst>
            </a:rPr>
            <a:t>ALEGATOS</a:t>
          </a:r>
        </a:p>
      </dsp:txBody>
      <dsp:txXfrm rot="-10800000">
        <a:off x="6593094" y="3534202"/>
        <a:ext cx="1210317" cy="374691"/>
      </dsp:txXfrm>
    </dsp:sp>
    <dsp:sp modelId="{86627390-A1B5-4949-A30F-B4AA463C1554}">
      <dsp:nvSpPr>
        <dsp:cNvPr id="0" name=""/>
        <dsp:cNvSpPr/>
      </dsp:nvSpPr>
      <dsp:spPr>
        <a:xfrm>
          <a:off x="8764142" y="3286960"/>
          <a:ext cx="1049769" cy="79124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83B87E-046F-4F5C-8062-FBDA7E8C2427}">
      <dsp:nvSpPr>
        <dsp:cNvPr id="0" name=""/>
        <dsp:cNvSpPr/>
      </dsp:nvSpPr>
      <dsp:spPr>
        <a:xfrm>
          <a:off x="8784976" y="3306752"/>
          <a:ext cx="1049769" cy="79124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rtl="0" eaLnBrk="1" latinLnBrk="0">
            <a:lnSpc>
              <a:spcPct val="90000"/>
            </a:lnSpc>
            <a:spcBef>
              <a:spcPct val="0"/>
            </a:spcBef>
            <a:spcAft>
              <a:spcPct val="35000"/>
            </a:spcAft>
          </a:pPr>
          <a:r>
            <a:rPr lang="es-MX" sz="1000" b="1" kern="1200" dirty="0">
              <a:solidFill>
                <a:srgbClr val="92D050"/>
              </a:solidFill>
              <a:effectLst>
                <a:outerShdw blurRad="38100" dist="38100" dir="2700000" algn="tl">
                  <a:srgbClr val="000000">
                    <a:alpha val="43137"/>
                  </a:srgbClr>
                </a:outerShdw>
              </a:effectLst>
            </a:rPr>
            <a:t>SENTENCIA</a:t>
          </a:r>
        </a:p>
      </dsp:txBody>
      <dsp:txXfrm>
        <a:off x="8808151" y="3329927"/>
        <a:ext cx="1003419" cy="74489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8D2DA1C-EDFD-485B-87CC-D7D4A8903CB1}" type="datetimeFigureOut">
              <a:rPr lang="es-ES"/>
              <a:pPr>
                <a:defRPr/>
              </a:pPr>
              <a:t>19/06/2019</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5BDF88B-E07C-48F0-803F-4E097F4D4653}" type="slidenum">
              <a:rPr lang="es-ES"/>
              <a:pPr>
                <a:defRPr/>
              </a:pPr>
              <a:t>‹Nº›</a:t>
            </a:fld>
            <a:endParaRPr lang="es-ES"/>
          </a:p>
        </p:txBody>
      </p:sp>
    </p:spTree>
    <p:extLst>
      <p:ext uri="{BB962C8B-B14F-4D97-AF65-F5344CB8AC3E}">
        <p14:creationId xmlns:p14="http://schemas.microsoft.com/office/powerpoint/2010/main" val="39856520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DA1174E-5D57-4364-B3CF-5B25B64C15CC}" type="datetimeFigureOut">
              <a:rPr lang="es-ES"/>
              <a:pPr>
                <a:defRPr/>
              </a:pPr>
              <a:t>19/06/2019</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6D79E8B-3E61-4C44-BE21-656D115804AB}" type="slidenum">
              <a:rPr lang="es-ES"/>
              <a:pPr>
                <a:defRPr/>
              </a:pPr>
              <a:t>‹Nº›</a:t>
            </a:fld>
            <a:endParaRPr lang="es-ES"/>
          </a:p>
        </p:txBody>
      </p:sp>
    </p:spTree>
    <p:extLst>
      <p:ext uri="{BB962C8B-B14F-4D97-AF65-F5344CB8AC3E}">
        <p14:creationId xmlns:p14="http://schemas.microsoft.com/office/powerpoint/2010/main" val="857507833"/>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789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p>
        </p:txBody>
      </p:sp>
      <p:sp>
        <p:nvSpPr>
          <p:cNvPr id="3891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EF8FE3-2A84-4383-9D74-08225EEE7294}" type="slidenum">
              <a:rPr lang="es-ES" smtClean="0"/>
              <a:pPr fontAlgn="base">
                <a:spcBef>
                  <a:spcPct val="0"/>
                </a:spcBef>
                <a:spcAft>
                  <a:spcPct val="0"/>
                </a:spcAft>
                <a:defRPr/>
              </a:pPr>
              <a:t>1</a:t>
            </a:fld>
            <a:endParaRPr lang="es-ES"/>
          </a:p>
        </p:txBody>
      </p:sp>
      <p:sp>
        <p:nvSpPr>
          <p:cNvPr id="38917" name="4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BF7714C4-D95F-4193-BD98-76083EB67CFF}" type="datetime1">
              <a:rPr lang="es-ES" smtClean="0"/>
              <a:pPr fontAlgn="base">
                <a:spcBef>
                  <a:spcPct val="0"/>
                </a:spcBef>
                <a:spcAft>
                  <a:spcPct val="0"/>
                </a:spcAft>
                <a:defRPr/>
              </a:pPr>
              <a:t>19/06/2019</a:t>
            </a:fld>
            <a:endParaRPr lang="es-ES"/>
          </a:p>
        </p:txBody>
      </p:sp>
    </p:spTree>
    <p:extLst>
      <p:ext uri="{BB962C8B-B14F-4D97-AF65-F5344CB8AC3E}">
        <p14:creationId xmlns:p14="http://schemas.microsoft.com/office/powerpoint/2010/main" val="371394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710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p>
        </p:txBody>
      </p:sp>
      <p:sp>
        <p:nvSpPr>
          <p:cNvPr id="48132"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D6E188C-EA0F-4D89-AA2D-5C899F0930F7}" type="datetime1">
              <a:rPr lang="es-ES" smtClean="0"/>
              <a:pPr fontAlgn="base">
                <a:spcBef>
                  <a:spcPct val="0"/>
                </a:spcBef>
                <a:spcAft>
                  <a:spcPct val="0"/>
                </a:spcAft>
                <a:defRPr/>
              </a:pPr>
              <a:t>19/06/2019</a:t>
            </a:fld>
            <a:endParaRPr lang="es-ES"/>
          </a:p>
        </p:txBody>
      </p:sp>
      <p:sp>
        <p:nvSpPr>
          <p:cNvPr id="48133"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11B5AC-25E3-493F-BC2D-1AB08C6A80B6}" type="slidenum">
              <a:rPr lang="es-ES" smtClean="0"/>
              <a:pPr fontAlgn="base">
                <a:spcBef>
                  <a:spcPct val="0"/>
                </a:spcBef>
                <a:spcAft>
                  <a:spcPct val="0"/>
                </a:spcAft>
                <a:defRPr/>
              </a:pPr>
              <a:t>10</a:t>
            </a:fld>
            <a:endParaRPr lang="es-ES"/>
          </a:p>
        </p:txBody>
      </p:sp>
    </p:spTree>
    <p:extLst>
      <p:ext uri="{BB962C8B-B14F-4D97-AF65-F5344CB8AC3E}">
        <p14:creationId xmlns:p14="http://schemas.microsoft.com/office/powerpoint/2010/main" val="1543425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813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b="1" dirty="0"/>
              <a:t>Criterio Funcional</a:t>
            </a:r>
            <a:r>
              <a:rPr lang="es-AR" dirty="0"/>
              <a:t>: directos o indirectos: según que la fuente que suministra se halle constituida por el hecho mismo que se desea probar o bien por un dato que difiera de ese hecho. </a:t>
            </a:r>
          </a:p>
          <a:p>
            <a:pPr eaLnBrk="1" hangingPunct="1">
              <a:spcBef>
                <a:spcPct val="0"/>
              </a:spcBef>
            </a:pPr>
            <a:r>
              <a:rPr lang="es-AR" b="1" dirty="0"/>
              <a:t>Según su estructura</a:t>
            </a:r>
            <a:r>
              <a:rPr lang="es-AR" dirty="0"/>
              <a:t>, se los puede clasificar en reales y personales: los primeros, son aquellos medios cuyo instrumento está constituido por una cosa o bien exterior diferente a una persona humana. En cambio los medios personales, tienen como objeto instrumental a una persona. En esta clasificación encontramos a la prueba testimonial, en sentido “lato”, es decir tanto a la que se exterioriza mediante una declaración de las partes (o absolución posiciones) o prestada por terceros (testimonial</a:t>
            </a:r>
            <a:r>
              <a:rPr lang="es-AR" dirty="0" smtClean="0"/>
              <a:t>),  </a:t>
            </a:r>
            <a:r>
              <a:rPr lang="es-AR" dirty="0"/>
              <a:t>la pericial. </a:t>
            </a:r>
            <a:endParaRPr lang="es-ES" dirty="0"/>
          </a:p>
        </p:txBody>
      </p:sp>
      <p:sp>
        <p:nvSpPr>
          <p:cNvPr id="49156"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8235A98-7EB5-4F26-99DF-778D872C59B7}" type="datetime1">
              <a:rPr lang="es-ES" smtClean="0"/>
              <a:pPr fontAlgn="base">
                <a:spcBef>
                  <a:spcPct val="0"/>
                </a:spcBef>
                <a:spcAft>
                  <a:spcPct val="0"/>
                </a:spcAft>
                <a:defRPr/>
              </a:pPr>
              <a:t>19/06/2019</a:t>
            </a:fld>
            <a:endParaRPr lang="es-ES"/>
          </a:p>
        </p:txBody>
      </p:sp>
      <p:sp>
        <p:nvSpPr>
          <p:cNvPr id="49157"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91379C-FCD2-43D2-B1C5-0E0F99265B9E}" type="slidenum">
              <a:rPr lang="es-ES" smtClean="0"/>
              <a:pPr fontAlgn="base">
                <a:spcBef>
                  <a:spcPct val="0"/>
                </a:spcBef>
                <a:spcAft>
                  <a:spcPct val="0"/>
                </a:spcAft>
                <a:defRPr/>
              </a:pPr>
              <a:t>14</a:t>
            </a:fld>
            <a:endParaRPr lang="es-ES"/>
          </a:p>
        </p:txBody>
      </p:sp>
    </p:spTree>
    <p:extLst>
      <p:ext uri="{BB962C8B-B14F-4D97-AF65-F5344CB8AC3E}">
        <p14:creationId xmlns:p14="http://schemas.microsoft.com/office/powerpoint/2010/main" val="900498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915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s-AR"/>
              <a:t> ejemplos: lo declarado por un testigo idóneo o bien un informe pericial uniforme y fundado. </a:t>
            </a:r>
          </a:p>
          <a:p>
            <a:pPr eaLnBrk="1" hangingPunct="1">
              <a:spcBef>
                <a:spcPct val="0"/>
              </a:spcBef>
              <a:buFontTx/>
              <a:buChar char="•"/>
            </a:pPr>
            <a:r>
              <a:rPr lang="es-AR"/>
              <a:t>También, en sentido más amplio, constituyen argumentos de prueba, las conclusiones que el juez puede extraer de la conducta de las partes –por ejemplo, la negativa a exhibir un documento, art. 388 CPCN- o las presunciones que le es permitido establecer sobre la base de hechos reales y probados –art. 163, inc 5° párr 2° CPCN)</a:t>
            </a:r>
            <a:endParaRPr lang="es-ES"/>
          </a:p>
        </p:txBody>
      </p:sp>
      <p:sp>
        <p:nvSpPr>
          <p:cNvPr id="50180"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9A7AC8C5-148B-4436-8449-97846899330B}" type="datetime1">
              <a:rPr lang="es-ES" smtClean="0"/>
              <a:pPr fontAlgn="base">
                <a:spcBef>
                  <a:spcPct val="0"/>
                </a:spcBef>
                <a:spcAft>
                  <a:spcPct val="0"/>
                </a:spcAft>
                <a:defRPr/>
              </a:pPr>
              <a:t>19/06/2019</a:t>
            </a:fld>
            <a:endParaRPr lang="es-ES"/>
          </a:p>
        </p:txBody>
      </p:sp>
      <p:sp>
        <p:nvSpPr>
          <p:cNvPr id="50181"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41AD7A-BFA0-4E2A-8D15-F070CE2682AE}" type="slidenum">
              <a:rPr lang="es-ES" smtClean="0"/>
              <a:pPr fontAlgn="base">
                <a:spcBef>
                  <a:spcPct val="0"/>
                </a:spcBef>
                <a:spcAft>
                  <a:spcPct val="0"/>
                </a:spcAft>
                <a:defRPr/>
              </a:pPr>
              <a:t>15</a:t>
            </a:fld>
            <a:endParaRPr lang="es-ES"/>
          </a:p>
        </p:txBody>
      </p:sp>
    </p:spTree>
    <p:extLst>
      <p:ext uri="{BB962C8B-B14F-4D97-AF65-F5344CB8AC3E}">
        <p14:creationId xmlns:p14="http://schemas.microsoft.com/office/powerpoint/2010/main" val="1367331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5017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a:t>*ej: los ingresos que una persona podría recibir en el futuro, para calcular un lucro cesante. Como pruebo esos ingresos futuros?</a:t>
            </a:r>
            <a:endParaRPr lang="es-ES"/>
          </a:p>
        </p:txBody>
      </p:sp>
      <p:sp>
        <p:nvSpPr>
          <p:cNvPr id="51204"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71AE6538-37AD-4155-A08A-6F7B6C320E41}" type="datetime1">
              <a:rPr lang="es-ES" smtClean="0"/>
              <a:pPr fontAlgn="base">
                <a:spcBef>
                  <a:spcPct val="0"/>
                </a:spcBef>
                <a:spcAft>
                  <a:spcPct val="0"/>
                </a:spcAft>
                <a:defRPr/>
              </a:pPr>
              <a:t>19/06/2019</a:t>
            </a:fld>
            <a:endParaRPr lang="es-ES"/>
          </a:p>
        </p:txBody>
      </p:sp>
      <p:sp>
        <p:nvSpPr>
          <p:cNvPr id="51205"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DA757B-3B34-4CB7-A9A3-22A747F6F904}" type="slidenum">
              <a:rPr lang="es-ES" smtClean="0"/>
              <a:pPr fontAlgn="base">
                <a:spcBef>
                  <a:spcPct val="0"/>
                </a:spcBef>
                <a:spcAft>
                  <a:spcPct val="0"/>
                </a:spcAft>
                <a:defRPr/>
              </a:pPr>
              <a:t>17</a:t>
            </a:fld>
            <a:endParaRPr lang="es-ES"/>
          </a:p>
        </p:txBody>
      </p:sp>
    </p:spTree>
    <p:extLst>
      <p:ext uri="{BB962C8B-B14F-4D97-AF65-F5344CB8AC3E}">
        <p14:creationId xmlns:p14="http://schemas.microsoft.com/office/powerpoint/2010/main" val="521644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 name="2 Marcador de notas"/>
          <p:cNvSpPr>
            <a:spLocks noGrp="1"/>
          </p:cNvSpPr>
          <p:nvPr>
            <p:ph type="body" idx="1"/>
          </p:nvPr>
        </p:nvSpPr>
        <p:spPr/>
        <p:txBody>
          <a:bodyPr>
            <a:normAutofit fontScale="70000" lnSpcReduction="20000"/>
          </a:bodyPr>
          <a:lstStyle/>
          <a:p>
            <a:pPr eaLnBrk="1" fontAlgn="auto" hangingPunct="1">
              <a:spcBef>
                <a:spcPts val="0"/>
              </a:spcBef>
              <a:spcAft>
                <a:spcPts val="0"/>
              </a:spcAft>
              <a:defRPr/>
            </a:pPr>
            <a:r>
              <a:rPr lang="es-AR" dirty="0"/>
              <a:t>*son </a:t>
            </a:r>
            <a:r>
              <a:rPr lang="es-AR" b="1" dirty="0"/>
              <a:t>controvertidos </a:t>
            </a:r>
            <a:r>
              <a:rPr lang="es-AR" dirty="0"/>
              <a:t>cuando constituyen el contenido de una afirmación unilateral, es decir son afirmados por una de las partes y negados por la otra. </a:t>
            </a:r>
          </a:p>
          <a:p>
            <a:pPr eaLnBrk="1" fontAlgn="auto" hangingPunct="1">
              <a:spcBef>
                <a:spcPts val="0"/>
              </a:spcBef>
              <a:spcAft>
                <a:spcPts val="0"/>
              </a:spcAft>
              <a:buFont typeface="Arial" charset="0"/>
              <a:buNone/>
              <a:defRPr/>
            </a:pPr>
            <a:r>
              <a:rPr lang="es-AR" dirty="0"/>
              <a:t>  son </a:t>
            </a:r>
            <a:r>
              <a:rPr lang="es-AR" b="1" dirty="0"/>
              <a:t>conducentes</a:t>
            </a:r>
            <a:r>
              <a:rPr lang="es-AR" dirty="0"/>
              <a:t>, cuando son relevantes para influir en la resolución del conflicto. </a:t>
            </a:r>
          </a:p>
          <a:p>
            <a:pPr marL="0" lvl="1" eaLnBrk="1" fontAlgn="auto" hangingPunct="1">
              <a:spcBef>
                <a:spcPts val="0"/>
              </a:spcBef>
              <a:spcAft>
                <a:spcPts val="0"/>
              </a:spcAft>
              <a:buFont typeface="Arial" charset="0"/>
              <a:buChar char="•"/>
              <a:defRPr/>
            </a:pPr>
            <a:r>
              <a:rPr lang="es-AR" sz="2800" dirty="0">
                <a:effectLst>
                  <a:outerShdw blurRad="38100" dist="38100" dir="2700000" algn="tl">
                    <a:srgbClr val="000000">
                      <a:alpha val="43137"/>
                    </a:srgbClr>
                  </a:outerShdw>
                </a:effectLst>
              </a:rPr>
              <a:t> Todo hecho que carece de relevancia inmediata o mediata es </a:t>
            </a:r>
            <a:r>
              <a:rPr lang="es-AR" sz="2800" b="1" dirty="0">
                <a:effectLst>
                  <a:outerShdw blurRad="38100" dist="38100" dir="2700000" algn="tl">
                    <a:srgbClr val="000000">
                      <a:alpha val="43137"/>
                    </a:srgbClr>
                  </a:outerShdw>
                </a:effectLst>
              </a:rPr>
              <a:t>inconducente</a:t>
            </a:r>
            <a:r>
              <a:rPr lang="es-AR" sz="2800" dirty="0">
                <a:effectLst>
                  <a:outerShdw blurRad="38100" dist="38100" dir="2700000" algn="tl">
                    <a:srgbClr val="000000">
                      <a:alpha val="43137"/>
                    </a:srgbClr>
                  </a:outerShdw>
                </a:effectLst>
              </a:rPr>
              <a:t> y no puede ser objeto de prueba, sin riesgo de incurrirse en un dispendio inútil de actividad procesal. Sin embargo el juez, en casos de duda, debe inclinarse por la apertura de la causa a prueba o por la admisión del medio probatorio de que se trate. </a:t>
            </a:r>
          </a:p>
          <a:p>
            <a:pPr eaLnBrk="1" fontAlgn="auto" hangingPunct="1">
              <a:spcBef>
                <a:spcPts val="0"/>
              </a:spcBef>
              <a:spcAft>
                <a:spcPts val="0"/>
              </a:spcAft>
              <a:buFont typeface="Arial" charset="0"/>
              <a:buNone/>
              <a:defRPr/>
            </a:pPr>
            <a:endParaRPr lang="es-AR" dirty="0"/>
          </a:p>
          <a:p>
            <a:pPr marL="0" lvl="1" eaLnBrk="1" fontAlgn="auto" hangingPunct="1">
              <a:spcBef>
                <a:spcPts val="0"/>
              </a:spcBef>
              <a:spcAft>
                <a:spcPts val="0"/>
              </a:spcAft>
              <a:buFont typeface="Arial" charset="0"/>
              <a:buChar char="•"/>
              <a:defRPr/>
            </a:pPr>
            <a:r>
              <a:rPr lang="es-AR" dirty="0"/>
              <a:t>** </a:t>
            </a:r>
            <a:r>
              <a:rPr lang="es-AR" sz="2800" dirty="0">
                <a:effectLst>
                  <a:outerShdw blurRad="38100" dist="38100" dir="2700000" algn="tl">
                    <a:srgbClr val="000000">
                      <a:alpha val="43137"/>
                    </a:srgbClr>
                  </a:outerShdw>
                </a:effectLst>
              </a:rPr>
              <a:t>De su análisis surgen los </a:t>
            </a:r>
            <a:r>
              <a:rPr lang="es-AR" sz="2800" b="1" dirty="0">
                <a:effectLst>
                  <a:outerShdw blurRad="38100" dist="38100" dir="2700000" algn="tl">
                    <a:srgbClr val="000000">
                      <a:alpha val="43137"/>
                    </a:srgbClr>
                  </a:outerShdw>
                </a:effectLst>
              </a:rPr>
              <a:t>presupuestos fácticos</a:t>
            </a:r>
            <a:r>
              <a:rPr lang="es-AR" sz="2800" dirty="0">
                <a:effectLst>
                  <a:outerShdw blurRad="38100" dist="38100" dir="2700000" algn="tl">
                    <a:srgbClr val="000000">
                      <a:alpha val="43137"/>
                    </a:srgbClr>
                  </a:outerShdw>
                </a:effectLst>
              </a:rPr>
              <a:t> </a:t>
            </a:r>
            <a:r>
              <a:rPr lang="es-AR" sz="2800" b="1" dirty="0">
                <a:effectLst>
                  <a:outerShdw blurRad="38100" dist="38100" dir="2700000" algn="tl">
                    <a:srgbClr val="000000">
                      <a:alpha val="43137"/>
                    </a:srgbClr>
                  </a:outerShdw>
                </a:effectLst>
              </a:rPr>
              <a:t>de la norma</a:t>
            </a:r>
            <a:r>
              <a:rPr lang="es-AR" sz="2800" dirty="0">
                <a:effectLst>
                  <a:outerShdw blurRad="38100" dist="38100" dir="2700000" algn="tl">
                    <a:srgbClr val="000000">
                      <a:alpha val="43137"/>
                    </a:srgbClr>
                  </a:outerShdw>
                </a:effectLst>
              </a:rPr>
              <a:t> o normas invocadas como </a:t>
            </a:r>
            <a:r>
              <a:rPr lang="es-AR" sz="2800" b="1" dirty="0">
                <a:effectLst>
                  <a:outerShdw blurRad="38100" dist="38100" dir="2700000" algn="tl">
                    <a:srgbClr val="000000">
                      <a:alpha val="43137"/>
                    </a:srgbClr>
                  </a:outerShdw>
                </a:effectLst>
              </a:rPr>
              <a:t>fundamento</a:t>
            </a:r>
            <a:r>
              <a:rPr lang="es-AR" sz="2800" dirty="0">
                <a:effectLst>
                  <a:outerShdw blurRad="38100" dist="38100" dir="2700000" algn="tl">
                    <a:srgbClr val="000000">
                      <a:alpha val="43137"/>
                    </a:srgbClr>
                  </a:outerShdw>
                </a:effectLst>
              </a:rPr>
              <a:t> de esos actos y, en consecuencia, </a:t>
            </a:r>
            <a:r>
              <a:rPr lang="es-AR" sz="2800" b="1" dirty="0">
                <a:effectLst>
                  <a:outerShdw blurRad="38100" dist="38100" dir="2700000" algn="tl">
                    <a:srgbClr val="000000">
                      <a:alpha val="43137"/>
                    </a:srgbClr>
                  </a:outerShdw>
                </a:effectLst>
              </a:rPr>
              <a:t>los hechos cuya prueba resulta necesaria</a:t>
            </a:r>
            <a:r>
              <a:rPr lang="es-AR" sz="2800" dirty="0">
                <a:effectLst>
                  <a:outerShdw blurRad="38100" dist="38100" dir="2700000" algn="tl">
                    <a:srgbClr val="000000">
                      <a:alpha val="43137"/>
                    </a:srgbClr>
                  </a:outerShdw>
                </a:effectLst>
              </a:rPr>
              <a:t> para actuar o desestimar la pretensión procesal.</a:t>
            </a:r>
          </a:p>
          <a:p>
            <a:pPr eaLnBrk="1" fontAlgn="auto" hangingPunct="1">
              <a:spcBef>
                <a:spcPts val="0"/>
              </a:spcBef>
              <a:spcAft>
                <a:spcPts val="0"/>
              </a:spcAft>
              <a:buFont typeface="Arial" charset="0"/>
              <a:buChar char="•"/>
              <a:defRPr/>
            </a:pPr>
            <a:endParaRPr lang="es-ES" dirty="0"/>
          </a:p>
        </p:txBody>
      </p:sp>
      <p:sp>
        <p:nvSpPr>
          <p:cNvPr id="52228"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8DC3A448-AE64-4B2F-89F6-32543003E421}" type="datetime1">
              <a:rPr lang="es-ES" smtClean="0"/>
              <a:pPr fontAlgn="base">
                <a:spcBef>
                  <a:spcPct val="0"/>
                </a:spcBef>
                <a:spcAft>
                  <a:spcPct val="0"/>
                </a:spcAft>
                <a:defRPr/>
              </a:pPr>
              <a:t>19/06/2019</a:t>
            </a:fld>
            <a:endParaRPr lang="es-ES"/>
          </a:p>
        </p:txBody>
      </p:sp>
      <p:sp>
        <p:nvSpPr>
          <p:cNvPr id="52229"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C49E3C-5C49-44E1-AF97-48547A9F3FBF}" type="slidenum">
              <a:rPr lang="es-ES" smtClean="0"/>
              <a:pPr fontAlgn="base">
                <a:spcBef>
                  <a:spcPct val="0"/>
                </a:spcBef>
                <a:spcAft>
                  <a:spcPct val="0"/>
                </a:spcAft>
                <a:defRPr/>
              </a:pPr>
              <a:t>18</a:t>
            </a:fld>
            <a:endParaRPr lang="es-ES"/>
          </a:p>
        </p:txBody>
      </p:sp>
    </p:spTree>
    <p:extLst>
      <p:ext uri="{BB962C8B-B14F-4D97-AF65-F5344CB8AC3E}">
        <p14:creationId xmlns:p14="http://schemas.microsoft.com/office/powerpoint/2010/main" val="1246914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normAutofit fontScale="70000" lnSpcReduction="20000"/>
          </a:bodyPr>
          <a:lstStyle/>
          <a:p>
            <a:pPr eaLnBrk="1" hangingPunct="1">
              <a:spcBef>
                <a:spcPct val="0"/>
              </a:spcBef>
            </a:pPr>
            <a:r>
              <a:rPr lang="es-AR" dirty="0"/>
              <a:t>*Hechos no afirmados : derivación del principio dispositivo, pues si no son afirmados es porque las partes no los introdujeron en la plataforma fáctica respectiva y directamnte relacionado con el principio de congruencia –art. 163 CPCN; 160 CPCCER. Los hechos no afirmados “no son” para el juez (Carnelutti).</a:t>
            </a:r>
          </a:p>
          <a:p>
            <a:pPr eaLnBrk="1" hangingPunct="1">
              <a:spcBef>
                <a:spcPct val="0"/>
              </a:spcBef>
            </a:pPr>
            <a:endParaRPr lang="es-AR" dirty="0"/>
          </a:p>
          <a:p>
            <a:pPr eaLnBrk="1" hangingPunct="1">
              <a:spcBef>
                <a:spcPct val="0"/>
              </a:spcBef>
            </a:pPr>
            <a:r>
              <a:rPr lang="es-AR" dirty="0"/>
              <a:t>**Hechos admitidos:  regla general: el juez debe aceptar, sin más la existencia de aquellos hechos que son unánimemente reconocidos o concordantemente afirmados por ambas partes. Las afirmaciones incontrovertidas bastan, en el proceso civil, para fundar la sentencia, salvo excepciones legales o cuando se trata de materia indisponible para las partes. </a:t>
            </a:r>
          </a:p>
          <a:p>
            <a:pPr eaLnBrk="1" hangingPunct="1">
              <a:spcBef>
                <a:spcPct val="0"/>
              </a:spcBef>
            </a:pPr>
            <a:r>
              <a:rPr lang="es-AR" dirty="0"/>
              <a:t>Silencio como “admisión de hechos lícitos” –art. </a:t>
            </a:r>
            <a:r>
              <a:rPr lang="es-AR" b="1" dirty="0"/>
              <a:t>341 inc 2°</a:t>
            </a:r>
            <a:r>
              <a:rPr lang="es-AR" dirty="0"/>
              <a:t> CPCER;</a:t>
            </a:r>
            <a:r>
              <a:rPr lang="es-AR" baseline="0" dirty="0"/>
              <a:t> </a:t>
            </a:r>
            <a:r>
              <a:rPr lang="es-AR" dirty="0"/>
              <a:t>arts.  60 CPCN y 57 CPCER.  </a:t>
            </a:r>
          </a:p>
          <a:p>
            <a:pPr eaLnBrk="1" hangingPunct="1">
              <a:spcBef>
                <a:spcPct val="0"/>
              </a:spcBef>
            </a:pPr>
            <a:endParaRPr lang="es-AR" dirty="0"/>
          </a:p>
          <a:p>
            <a:pPr eaLnBrk="1" hangingPunct="1">
              <a:spcBef>
                <a:spcPct val="0"/>
              </a:spcBef>
            </a:pPr>
            <a:r>
              <a:rPr lang="es-AR" dirty="0"/>
              <a:t>*** Hechos notorios: aquellos que en si mismos constituyen una prueba preconstituída en relación con el proceso, susceptibles de deparar un grado de certeza equivalente e incluso mas intenso que el que se puede extraer de las pruebas comunes. </a:t>
            </a:r>
          </a:p>
          <a:p>
            <a:pPr eaLnBrk="1" hangingPunct="1">
              <a:spcBef>
                <a:spcPct val="0"/>
              </a:spcBef>
            </a:pPr>
            <a:r>
              <a:rPr lang="es-AR" dirty="0"/>
              <a:t>      Dentro de esta categoría incluimos hechos históricos, políticos, accidentes geográficos y acontecimientos de cuya existencia dan cuenta los medios corrientes de difusión, siempre que sean conocidos y tenidos como verdaderos por los medios corrientes de difusión, siempre que sean conocidos y tenidos como verdaderos por la generalidad  de las personas de mediana cultura, en el lugar y en el tiempo en que se desenvuelve el proceso en el cual se invocarán. </a:t>
            </a:r>
          </a:p>
          <a:p>
            <a:pPr eaLnBrk="1" hangingPunct="1">
              <a:spcBef>
                <a:spcPct val="0"/>
              </a:spcBef>
            </a:pPr>
            <a:r>
              <a:rPr lang="es-AR" dirty="0"/>
              <a:t>      Calamandrei: son notorios aquellos hechos cuyo conocimiento forma parte de la cultura normal propia de un determinado círculo social en el tiempo en que se produce la decisión. </a:t>
            </a:r>
          </a:p>
          <a:p>
            <a:pPr eaLnBrk="1" hangingPunct="1">
              <a:spcBef>
                <a:spcPct val="0"/>
              </a:spcBef>
            </a:pPr>
            <a:r>
              <a:rPr lang="es-AR" dirty="0"/>
              <a:t>Sin embargo, </a:t>
            </a:r>
            <a:r>
              <a:rPr lang="es-AR" b="1" dirty="0"/>
              <a:t>no requiere del hecho notorio</a:t>
            </a:r>
            <a:r>
              <a:rPr lang="es-AR" dirty="0"/>
              <a:t>: - ser universal: Es decir ser de conocimiento multitudinario, pues la notoriedad se halla referida a un determinado círculo social cuya mayor o menor cantidad de integrantes resulta indiferente.</a:t>
            </a:r>
          </a:p>
          <a:p>
            <a:pPr eaLnBrk="1" hangingPunct="1">
              <a:spcBef>
                <a:spcPct val="0"/>
              </a:spcBef>
            </a:pPr>
            <a:r>
              <a:rPr lang="es-AR" dirty="0"/>
              <a:t>			          - ser de conocimiento absoluto: suficiente conocimiento relativo, o sea posibilidad de verificar la existencia del hecho mediante el auxilio a una simple información (como puede ser la consulta de un texto para probar la fecha exacta de un acontecimiento histórico-</a:t>
            </a:r>
          </a:p>
          <a:p>
            <a:pPr eaLnBrk="1" hangingPunct="1">
              <a:spcBef>
                <a:spcPct val="0"/>
              </a:spcBef>
            </a:pPr>
            <a:r>
              <a:rPr lang="es-AR" dirty="0"/>
              <a:t>			          - ser de conocimiento efectivo: es innecesaria la observación </a:t>
            </a:r>
            <a:r>
              <a:rPr lang="es-AR" i="1" dirty="0"/>
              <a:t>directa</a:t>
            </a:r>
            <a:r>
              <a:rPr lang="es-AR" dirty="0"/>
              <a:t> del hecho por todos los individuos del grupo social. Ej. La asunción de una nueva autoridad en un determinado país no deja de ser un hecho notorio, aunque alguno de los miembros del grupo no hayan estado presentes en el acto mismo de asunción. </a:t>
            </a:r>
          </a:p>
          <a:p>
            <a:pPr eaLnBrk="1" hangingPunct="1">
              <a:spcBef>
                <a:spcPct val="0"/>
              </a:spcBef>
            </a:pPr>
            <a:r>
              <a:rPr lang="es-AR" dirty="0"/>
              <a:t>			          - permanencia del hecho: tampoco es necesario que el hecho esté aconteciendo al momento de desarrollarse el proceso –ej. Hechos históricos-</a:t>
            </a:r>
          </a:p>
          <a:p>
            <a:pPr eaLnBrk="1" hangingPunct="1">
              <a:spcBef>
                <a:spcPct val="0"/>
              </a:spcBef>
            </a:pPr>
            <a:r>
              <a:rPr lang="es-AR" dirty="0"/>
              <a:t>Ojo: la circunstancia que el hecho sea notorio, exime de su prueba </a:t>
            </a:r>
            <a:r>
              <a:rPr lang="es-AR" b="1" dirty="0"/>
              <a:t>pero debe igualmente HABER SIDO INVOCADO por las partes</a:t>
            </a:r>
            <a:r>
              <a:rPr lang="es-AR" dirty="0"/>
              <a:t>. El juez no podría introducirlo en la discusión si las partes no lo han hecho.  </a:t>
            </a:r>
          </a:p>
          <a:p>
            <a:pPr eaLnBrk="1" hangingPunct="1">
              <a:spcBef>
                <a:spcPct val="0"/>
              </a:spcBef>
            </a:pPr>
            <a:endParaRPr lang="es-AR" dirty="0"/>
          </a:p>
          <a:p>
            <a:pPr eaLnBrk="1" hangingPunct="1">
              <a:spcBef>
                <a:spcPct val="0"/>
              </a:spcBef>
            </a:pPr>
            <a:r>
              <a:rPr lang="es-AR" dirty="0"/>
              <a:t>**** Hechos presumidos por la ley: la persona a quien favorece una presunción legal, se encuentra dispensada de probar el hecho sobre el cual dicha presunción recae. Ej. En art. 1758</a:t>
            </a:r>
            <a:r>
              <a:rPr lang="es-AR" baseline="0" dirty="0"/>
              <a:t> CCCN</a:t>
            </a:r>
            <a:r>
              <a:rPr lang="es-AR" dirty="0"/>
              <a:t>: responsabilidad</a:t>
            </a:r>
            <a:r>
              <a:rPr lang="es-AR" baseline="0" dirty="0"/>
              <a:t> </a:t>
            </a:r>
            <a:r>
              <a:rPr lang="es-AR" dirty="0"/>
              <a:t>del dueño o guardián de la cosa riesgosa que causó un daño. En art. 899</a:t>
            </a:r>
            <a:r>
              <a:rPr lang="es-AR" baseline="0" dirty="0"/>
              <a:t> CCCN</a:t>
            </a:r>
            <a:r>
              <a:rPr lang="es-AR" dirty="0"/>
              <a:t>: presunciones</a:t>
            </a:r>
            <a:r>
              <a:rPr lang="es-AR" baseline="0" dirty="0"/>
              <a:t> respecto del pago. Son en ambos casos, </a:t>
            </a:r>
            <a:r>
              <a:rPr lang="es-AR" dirty="0"/>
              <a:t>presunciones </a:t>
            </a:r>
            <a:r>
              <a:rPr lang="es-AR" i="1" dirty="0"/>
              <a:t>iuris tantum, es decir que puede probarse lo contrario</a:t>
            </a:r>
            <a:r>
              <a:rPr lang="es-AR" i="0" dirty="0"/>
              <a:t>.</a:t>
            </a:r>
            <a:r>
              <a:rPr lang="es-AR" dirty="0"/>
              <a:t> </a:t>
            </a:r>
          </a:p>
          <a:p>
            <a:pPr eaLnBrk="1" hangingPunct="1">
              <a:spcBef>
                <a:spcPct val="0"/>
              </a:spcBef>
            </a:pPr>
            <a:r>
              <a:rPr lang="es-AR" dirty="0"/>
              <a:t>Sin embargo, los hechos que configuran la BASE de la presunción, deben ser objeto de prueba, para que la presunción opere. </a:t>
            </a:r>
          </a:p>
          <a:p>
            <a:pPr eaLnBrk="1" hangingPunct="1">
              <a:spcBef>
                <a:spcPct val="0"/>
              </a:spcBef>
            </a:pPr>
            <a:r>
              <a:rPr lang="es-AR" dirty="0"/>
              <a:t>*****: derecho extranjero: si no hay tratados (que la conviertan en  exento de prueba, ej. Tratado Montevideo), la ley extranjera se encuentra asimilada a un hecho, en cuanto a la carga de su alegación por quien la invoca aplicable. Art 377 CPCN = 363 CPCER.  </a:t>
            </a:r>
            <a:endParaRPr lang="es-ES" dirty="0"/>
          </a:p>
        </p:txBody>
      </p:sp>
      <p:sp>
        <p:nvSpPr>
          <p:cNvPr id="54276"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6625B6A1-6459-40C0-956F-AAF95AEC61F0}" type="datetime1">
              <a:rPr lang="es-ES" smtClean="0"/>
              <a:pPr fontAlgn="base">
                <a:spcBef>
                  <a:spcPct val="0"/>
                </a:spcBef>
                <a:spcAft>
                  <a:spcPct val="0"/>
                </a:spcAft>
                <a:defRPr/>
              </a:pPr>
              <a:t>19/06/2019</a:t>
            </a:fld>
            <a:endParaRPr lang="es-ES"/>
          </a:p>
        </p:txBody>
      </p:sp>
      <p:sp>
        <p:nvSpPr>
          <p:cNvPr id="54277"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45231B-4E2D-4E30-AE70-EB60CEFC99AF}" type="slidenum">
              <a:rPr lang="es-ES" smtClean="0"/>
              <a:pPr fontAlgn="base">
                <a:spcBef>
                  <a:spcPct val="0"/>
                </a:spcBef>
                <a:spcAft>
                  <a:spcPct val="0"/>
                </a:spcAft>
                <a:defRPr/>
              </a:pPr>
              <a:t>19</a:t>
            </a:fld>
            <a:endParaRPr lang="es-ES"/>
          </a:p>
        </p:txBody>
      </p:sp>
    </p:spTree>
    <p:extLst>
      <p:ext uri="{BB962C8B-B14F-4D97-AF65-F5344CB8AC3E}">
        <p14:creationId xmlns:p14="http://schemas.microsoft.com/office/powerpoint/2010/main" val="1751632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
        <p:nvSpPr>
          <p:cNvPr id="4" name="3 Marcador de fecha"/>
          <p:cNvSpPr>
            <a:spLocks noGrp="1"/>
          </p:cNvSpPr>
          <p:nvPr>
            <p:ph type="dt" idx="10"/>
          </p:nvPr>
        </p:nvSpPr>
        <p:spPr/>
        <p:txBody>
          <a:bodyPr/>
          <a:lstStyle/>
          <a:p>
            <a:pPr>
              <a:defRPr/>
            </a:pPr>
            <a:fld id="{F6C4D5AE-8D53-4C3F-8BFF-F9FD3A6671D5}" type="datetime1">
              <a:rPr lang="es-ES" smtClean="0"/>
              <a:t>19/06/2019</a:t>
            </a:fld>
            <a:endParaRPr lang="es-ES"/>
          </a:p>
        </p:txBody>
      </p:sp>
      <p:sp>
        <p:nvSpPr>
          <p:cNvPr id="5" name="4 Marcador de número de diapositiva"/>
          <p:cNvSpPr>
            <a:spLocks noGrp="1"/>
          </p:cNvSpPr>
          <p:nvPr>
            <p:ph type="sldNum" sz="quarter" idx="11"/>
          </p:nvPr>
        </p:nvSpPr>
        <p:spPr/>
        <p:txBody>
          <a:bodyPr/>
          <a:lstStyle/>
          <a:p>
            <a:pPr>
              <a:defRPr/>
            </a:pPr>
            <a:fld id="{46D79E8B-3E61-4C44-BE21-656D115804AB}" type="slidenum">
              <a:rPr lang="es-ES" smtClean="0"/>
              <a:pPr>
                <a:defRPr/>
              </a:pPr>
              <a:t>20</a:t>
            </a:fld>
            <a:endParaRPr lang="es-ES"/>
          </a:p>
        </p:txBody>
      </p:sp>
    </p:spTree>
    <p:extLst>
      <p:ext uri="{BB962C8B-B14F-4D97-AF65-F5344CB8AC3E}">
        <p14:creationId xmlns:p14="http://schemas.microsoft.com/office/powerpoint/2010/main" val="19896785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5325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dirty="0"/>
              <a:t>	*En esta primer situación resulta indiferente determinar a cual de las partes correspondía probar un determinado hecho, es decir sobre quién recaía la “carga” de la Prueba. Si bien ésta no incumbe indiscriminadamente a ambas partes sino que se halla distribuida entre ellas en forma correlativa al interés que cada una procura satisfacer, cuando el juez logra una cabal convicción –en cualquier sentido- respecto de un hecho, el problema de la carga de la prueba queda superado. </a:t>
            </a:r>
          </a:p>
          <a:p>
            <a:pPr eaLnBrk="1" hangingPunct="1">
              <a:spcBef>
                <a:spcPct val="0"/>
              </a:spcBef>
            </a:pPr>
            <a:r>
              <a:rPr lang="es-AR" dirty="0"/>
              <a:t>	**En cambio, en esta otra situación, cuando juez se enfrenta a la ausencia de un resultado probatorio cierto, como le está vedado no pronunciarse sobre la admisión o denegación de la pretensión – art.</a:t>
            </a:r>
            <a:r>
              <a:rPr lang="es-AR" baseline="0" dirty="0"/>
              <a:t> 3 CCCN</a:t>
            </a:r>
            <a:r>
              <a:rPr lang="es-AR" dirty="0"/>
              <a:t>-, es frente a esas contingencias que el juez </a:t>
            </a:r>
            <a:r>
              <a:rPr lang="es-AR" dirty="0" smtClean="0"/>
              <a:t>cuenta </a:t>
            </a:r>
            <a:r>
              <a:rPr lang="es-AR" dirty="0"/>
              <a:t>con ciertas reglas que le permiten establecer cual de las partes ha de sufrir las consecuencias perjudiciales que provoca la incertidumbre sobre los hechos controvertidos, de suerte tal que el contenido de la sentencia resulte desfavorable para la parte que, no obstante haber debido aportar la prueba correspondiente, OMITIÓ hacerlo. </a:t>
            </a:r>
          </a:p>
          <a:p>
            <a:pPr eaLnBrk="1" hangingPunct="1">
              <a:spcBef>
                <a:spcPct val="0"/>
              </a:spcBef>
            </a:pPr>
            <a:endParaRPr lang="es-AR" dirty="0"/>
          </a:p>
          <a:p>
            <a:pPr eaLnBrk="1" hangingPunct="1">
              <a:spcBef>
                <a:spcPct val="0"/>
              </a:spcBef>
            </a:pPr>
            <a:endParaRPr lang="es-ES" dirty="0"/>
          </a:p>
        </p:txBody>
      </p:sp>
      <p:sp>
        <p:nvSpPr>
          <p:cNvPr id="55300"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0C196DF5-A181-4E5C-A0C1-07033026269C}" type="datetime1">
              <a:rPr lang="es-ES" smtClean="0"/>
              <a:pPr fontAlgn="base">
                <a:spcBef>
                  <a:spcPct val="0"/>
                </a:spcBef>
                <a:spcAft>
                  <a:spcPct val="0"/>
                </a:spcAft>
                <a:defRPr/>
              </a:pPr>
              <a:t>19/06/2019</a:t>
            </a:fld>
            <a:endParaRPr lang="es-ES"/>
          </a:p>
        </p:txBody>
      </p:sp>
      <p:sp>
        <p:nvSpPr>
          <p:cNvPr id="55301"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8D61C1-7BF3-4A12-9F93-2D172117FA97}" type="slidenum">
              <a:rPr lang="es-ES" smtClean="0"/>
              <a:pPr fontAlgn="base">
                <a:spcBef>
                  <a:spcPct val="0"/>
                </a:spcBef>
                <a:spcAft>
                  <a:spcPct val="0"/>
                </a:spcAft>
                <a:defRPr/>
              </a:pPr>
              <a:t>21</a:t>
            </a:fld>
            <a:endParaRPr lang="es-ES"/>
          </a:p>
        </p:txBody>
      </p:sp>
    </p:spTree>
    <p:extLst>
      <p:ext uri="{BB962C8B-B14F-4D97-AF65-F5344CB8AC3E}">
        <p14:creationId xmlns:p14="http://schemas.microsoft.com/office/powerpoint/2010/main" val="5695284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5427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p>
        </p:txBody>
      </p:sp>
      <p:sp>
        <p:nvSpPr>
          <p:cNvPr id="56324"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77BD66B-059B-40DE-963A-05B61D7ECF18}" type="datetime1">
              <a:rPr lang="es-ES" smtClean="0"/>
              <a:pPr fontAlgn="base">
                <a:spcBef>
                  <a:spcPct val="0"/>
                </a:spcBef>
                <a:spcAft>
                  <a:spcPct val="0"/>
                </a:spcAft>
                <a:defRPr/>
              </a:pPr>
              <a:t>19/06/2019</a:t>
            </a:fld>
            <a:endParaRPr lang="es-ES"/>
          </a:p>
        </p:txBody>
      </p:sp>
      <p:sp>
        <p:nvSpPr>
          <p:cNvPr id="56325"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5B4DC4-B113-4BA3-9BCF-F00A53612F5E}" type="slidenum">
              <a:rPr lang="es-ES" smtClean="0"/>
              <a:pPr fontAlgn="base">
                <a:spcBef>
                  <a:spcPct val="0"/>
                </a:spcBef>
                <a:spcAft>
                  <a:spcPct val="0"/>
                </a:spcAft>
                <a:defRPr/>
              </a:pPr>
              <a:t>22</a:t>
            </a:fld>
            <a:endParaRPr lang="es-ES"/>
          </a:p>
        </p:txBody>
      </p:sp>
    </p:spTree>
    <p:extLst>
      <p:ext uri="{BB962C8B-B14F-4D97-AF65-F5344CB8AC3E}">
        <p14:creationId xmlns:p14="http://schemas.microsoft.com/office/powerpoint/2010/main" val="7296747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5529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dirty="0"/>
              <a:t>*Dicho criterio se enunciaba mediante la siguiente fórmula:  el actor debe probar su pretensión y el demandado sus defensas (</a:t>
            </a:r>
            <a:r>
              <a:rPr lang="es-AR" i="1" dirty="0"/>
              <a:t>onus probandi incumbit actori</a:t>
            </a:r>
            <a:r>
              <a:rPr lang="es-AR" dirty="0"/>
              <a:t> o </a:t>
            </a:r>
            <a:r>
              <a:rPr lang="es-AR" i="1" dirty="0"/>
              <a:t>neccesitas probandi  incumbit ei qui agit </a:t>
            </a:r>
            <a:r>
              <a:rPr lang="es-AR" dirty="0"/>
              <a:t>–para el actor- y </a:t>
            </a:r>
            <a:r>
              <a:rPr lang="es-AR" i="1" dirty="0"/>
              <a:t>reus in excipiendo fit actor</a:t>
            </a:r>
            <a:r>
              <a:rPr lang="es-AR" dirty="0"/>
              <a:t> –para el demandado).</a:t>
            </a:r>
          </a:p>
          <a:p>
            <a:pPr eaLnBrk="1" hangingPunct="1">
              <a:spcBef>
                <a:spcPct val="0"/>
              </a:spcBef>
            </a:pPr>
            <a:r>
              <a:rPr lang="es-AR" dirty="0"/>
              <a:t>Este criterio no resuelve situaciones como las que ocurren cuando, por aplicación de una presunción legal, la carga probatoria es desplazada hacia el adversario –</a:t>
            </a:r>
            <a:r>
              <a:rPr lang="es-AR" dirty="0" smtClean="0"/>
              <a:t>ej. </a:t>
            </a:r>
            <a:r>
              <a:rPr lang="es-AR" dirty="0"/>
              <a:t>1113 Cód. Civil-. Además no todos los hechos en que se funda una pretensión deben ser objeto de prueba –hechos admitidos, notorios, inconducentes- a partir de lo cual según esta postura, debería igual el actor producir prueba respecto de ellos. A su vez, el principio relacionado –”el que afirma debe probar”- implicaría, según esta postura, que la actividad probatoria deberá depender de la simple forma asertiva o negativa con que se introduzca una alegación procesal. </a:t>
            </a:r>
            <a:r>
              <a:rPr lang="es-AR" dirty="0" smtClean="0"/>
              <a:t> </a:t>
            </a:r>
            <a:endParaRPr lang="es-AR" dirty="0"/>
          </a:p>
          <a:p>
            <a:pPr eaLnBrk="1" hangingPunct="1">
              <a:spcBef>
                <a:spcPct val="0"/>
              </a:spcBef>
              <a:buFontTx/>
              <a:buChar char="•"/>
            </a:pPr>
            <a:endParaRPr lang="es-AR" dirty="0"/>
          </a:p>
          <a:p>
            <a:pPr eaLnBrk="1" hangingPunct="1">
              <a:spcBef>
                <a:spcPct val="0"/>
              </a:spcBef>
            </a:pPr>
            <a:endParaRPr lang="es-AR" dirty="0"/>
          </a:p>
          <a:p>
            <a:pPr eaLnBrk="1" hangingPunct="1">
              <a:spcBef>
                <a:spcPct val="0"/>
              </a:spcBef>
            </a:pPr>
            <a:r>
              <a:rPr lang="es-AR" dirty="0"/>
              <a:t> </a:t>
            </a:r>
            <a:endParaRPr lang="es-ES" dirty="0"/>
          </a:p>
        </p:txBody>
      </p:sp>
      <p:sp>
        <p:nvSpPr>
          <p:cNvPr id="57348"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240CC757-6C3F-4489-9154-797AF6D63423}" type="datetime1">
              <a:rPr lang="es-ES" smtClean="0"/>
              <a:pPr fontAlgn="base">
                <a:spcBef>
                  <a:spcPct val="0"/>
                </a:spcBef>
                <a:spcAft>
                  <a:spcPct val="0"/>
                </a:spcAft>
                <a:defRPr/>
              </a:pPr>
              <a:t>19/06/2019</a:t>
            </a:fld>
            <a:endParaRPr lang="es-ES"/>
          </a:p>
        </p:txBody>
      </p:sp>
      <p:sp>
        <p:nvSpPr>
          <p:cNvPr id="57349"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82633C-36C8-4507-9359-40039EB4EC85}" type="slidenum">
              <a:rPr lang="es-ES" smtClean="0"/>
              <a:pPr fontAlgn="base">
                <a:spcBef>
                  <a:spcPct val="0"/>
                </a:spcBef>
                <a:spcAft>
                  <a:spcPct val="0"/>
                </a:spcAft>
                <a:defRPr/>
              </a:pPr>
              <a:t>23</a:t>
            </a:fld>
            <a:endParaRPr lang="es-ES"/>
          </a:p>
        </p:txBody>
      </p:sp>
    </p:spTree>
    <p:extLst>
      <p:ext uri="{BB962C8B-B14F-4D97-AF65-F5344CB8AC3E}">
        <p14:creationId xmlns:p14="http://schemas.microsoft.com/office/powerpoint/2010/main" val="1511344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891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p>
        </p:txBody>
      </p:sp>
      <p:sp>
        <p:nvSpPr>
          <p:cNvPr id="39940"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30D1148-D70B-49E7-A75D-919A16877456}" type="datetime1">
              <a:rPr lang="es-ES" smtClean="0"/>
              <a:pPr fontAlgn="base">
                <a:spcBef>
                  <a:spcPct val="0"/>
                </a:spcBef>
                <a:spcAft>
                  <a:spcPct val="0"/>
                </a:spcAft>
                <a:defRPr/>
              </a:pPr>
              <a:t>19/06/2019</a:t>
            </a:fld>
            <a:endParaRPr lang="es-ES"/>
          </a:p>
        </p:txBody>
      </p:sp>
      <p:sp>
        <p:nvSpPr>
          <p:cNvPr id="39941"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6503AF-10A5-4A64-9230-39031326867B}" type="slidenum">
              <a:rPr lang="es-ES" smtClean="0"/>
              <a:pPr fontAlgn="base">
                <a:spcBef>
                  <a:spcPct val="0"/>
                </a:spcBef>
                <a:spcAft>
                  <a:spcPct val="0"/>
                </a:spcAft>
                <a:defRPr/>
              </a:pPr>
              <a:t>2</a:t>
            </a:fld>
            <a:endParaRPr lang="es-ES"/>
          </a:p>
        </p:txBody>
      </p:sp>
    </p:spTree>
    <p:extLst>
      <p:ext uri="{BB962C8B-B14F-4D97-AF65-F5344CB8AC3E}">
        <p14:creationId xmlns:p14="http://schemas.microsoft.com/office/powerpoint/2010/main" val="14350765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56323" name="2 Marcador de notas"/>
          <p:cNvSpPr>
            <a:spLocks noGrp="1"/>
          </p:cNvSpPr>
          <p:nvPr>
            <p:ph type="body" idx="1"/>
          </p:nvPr>
        </p:nvSpPr>
        <p:spPr bwMode="auto">
          <a:noFill/>
        </p:spPr>
        <p:txBody>
          <a:bodyPr wrap="square" numCol="1" anchor="t" anchorCtr="0" compatLnSpc="1">
            <a:prstTxWarp prst="textNoShape">
              <a:avLst/>
            </a:prstTxWarp>
            <a:normAutofit lnSpcReduction="10000"/>
          </a:bodyPr>
          <a:lstStyle/>
          <a:p>
            <a:pPr eaLnBrk="1" hangingPunct="1">
              <a:spcBef>
                <a:spcPct val="0"/>
              </a:spcBef>
            </a:pPr>
            <a:r>
              <a:rPr lang="es-AR" dirty="0"/>
              <a:t> </a:t>
            </a:r>
            <a:r>
              <a:rPr lang="es-AR" dirty="0" smtClean="0"/>
              <a:t>* serían aquellos hechos</a:t>
            </a:r>
            <a:r>
              <a:rPr lang="es-AR" baseline="0" dirty="0" smtClean="0"/>
              <a:t> específicos de los que surge, en forma inmediata, el efecto jurídico pretendido: ej. En una pretensión de cumplimiento de contrato de compraventa, será hecho específico (y por tanto “constitutivo”) la celebración del contrato y el conjunto de circunstancias que lo tipifican (cosa vendida, precio, plazos </a:t>
            </a:r>
            <a:r>
              <a:rPr lang="es-AR" baseline="0" dirty="0" err="1" smtClean="0"/>
              <a:t>etc</a:t>
            </a:r>
            <a:r>
              <a:rPr lang="es-AR" baseline="0" dirty="0" smtClean="0"/>
              <a:t>). Excluidas del hecho específico mencionado, estarían otras circunstancias o modalidades del contrato como por ejemplo, la </a:t>
            </a:r>
            <a:r>
              <a:rPr lang="es-AR" baseline="0" dirty="0" err="1" smtClean="0"/>
              <a:t>cpacidad</a:t>
            </a:r>
            <a:r>
              <a:rPr lang="es-AR" baseline="0" dirty="0" smtClean="0"/>
              <a:t> de las partes, la </a:t>
            </a:r>
            <a:r>
              <a:rPr lang="es-AR" baseline="0" dirty="0" err="1" smtClean="0"/>
              <a:t>serieda</a:t>
            </a:r>
            <a:r>
              <a:rPr lang="es-AR" baseline="0" dirty="0" smtClean="0"/>
              <a:t> o la libertad con que fue expresado el consentimiento </a:t>
            </a:r>
            <a:r>
              <a:rPr lang="es-AR" baseline="0" dirty="0" err="1" smtClean="0"/>
              <a:t>etc</a:t>
            </a:r>
            <a:r>
              <a:rPr lang="es-AR" baseline="0" dirty="0" smtClean="0"/>
              <a:t>, que como expone </a:t>
            </a:r>
            <a:r>
              <a:rPr lang="es-AR" baseline="0" dirty="0" err="1" smtClean="0"/>
              <a:t>Chiovenda</a:t>
            </a:r>
            <a:r>
              <a:rPr lang="es-AR" baseline="0" dirty="0" smtClean="0"/>
              <a:t>, serían “requisitos generales o comunes” a todas las relaciones jurídicas y cuya </a:t>
            </a:r>
            <a:r>
              <a:rPr lang="es-AR" i="1" baseline="0" dirty="0" smtClean="0"/>
              <a:t>normalidad</a:t>
            </a:r>
            <a:r>
              <a:rPr lang="es-AR" i="0" baseline="0" dirty="0" smtClean="0"/>
              <a:t> excusa la prueba de su existencia, en cada caso concreto. </a:t>
            </a:r>
          </a:p>
          <a:p>
            <a:pPr eaLnBrk="1" hangingPunct="1">
              <a:spcBef>
                <a:spcPct val="0"/>
              </a:spcBef>
            </a:pPr>
            <a:r>
              <a:rPr lang="es-AR" i="0" baseline="0" dirty="0" smtClean="0"/>
              <a:t>** al demandado le incumbe como regla, la prueba de los hechos impeditivos, que son los que implican, como regla, la AUSENCIA de cualquiera de los “requisitos generales o comunes”. En el caso mencionado, sería un requisito general a probar por el demandado, la ausencia de capacidad en alguno d </a:t>
            </a:r>
            <a:r>
              <a:rPr lang="es-AR" i="0" baseline="0" dirty="0" err="1" smtClean="0"/>
              <a:t>elos</a:t>
            </a:r>
            <a:r>
              <a:rPr lang="es-AR" i="0" baseline="0" dirty="0" smtClean="0"/>
              <a:t> contratantes, o al existencia de un vicio en el consentimiento (error, violencia) etc.  Al demandado, entonces le correspondería la carga de probar la presencia de estos hechos impeditivos, cuando los alega como fundamento de su defensa. </a:t>
            </a:r>
          </a:p>
          <a:p>
            <a:pPr eaLnBrk="1" hangingPunct="1">
              <a:spcBef>
                <a:spcPct val="0"/>
              </a:spcBef>
            </a:pPr>
            <a:r>
              <a:rPr lang="es-AR" i="0" baseline="0" dirty="0" smtClean="0"/>
              <a:t>   También le corresponde al demandado, en principio, probar la existencia de los hechos EXTINTIVOS de la pretensión, como serían, en el ejemplo, el PAGO DEL PRECIO por el comprador o si quien demanda por </a:t>
            </a:r>
            <a:r>
              <a:rPr lang="es-AR" i="0" baseline="0" dirty="0" err="1" smtClean="0"/>
              <a:t>ej</a:t>
            </a:r>
            <a:r>
              <a:rPr lang="es-AR" i="0" baseline="0" dirty="0" smtClean="0"/>
              <a:t> es el vendedor, reclamando el pago del precio adeudado. En materia de obligaciones debe distinguirse según se trate de obligaciones de dar, hacer o no hacer: respecto de las dos primeras (dar o hacer) el actor debe limitarse a probar el HECHO CONSTITUTIVO, pero no la omisión del cumplimiento. En las obligaciones de NO HACER, en cambio, el actor debe probar además, LA ACCION POSITIVA DEL DEMANDADO MEDIANTE LA CUAL ÉSTE DEJÓ DE CUMPLIR LA OBLIGACION DE NO HACER. </a:t>
            </a:r>
          </a:p>
          <a:p>
            <a:pPr eaLnBrk="1" hangingPunct="1">
              <a:spcBef>
                <a:spcPct val="0"/>
              </a:spcBef>
            </a:pPr>
            <a:r>
              <a:rPr lang="es-AR" i="0" baseline="0" dirty="0" smtClean="0"/>
              <a:t>   Asimismo, estos hechos Impeditivos o extintivos, deberán ser probados por el ACTOR, cuando ellos CONSITUYAN el fundamento de su pretensión: por ejemplo, cuando SE DEMANDA LA NULIDAD de un acto jurídico por vicios del consentimiento por ej. O bien cuando se demanda la declaración de eficacia del pago realizado por consignación. </a:t>
            </a:r>
            <a:endParaRPr lang="es-AR" dirty="0"/>
          </a:p>
          <a:p>
            <a:pPr eaLnBrk="1" hangingPunct="1">
              <a:spcBef>
                <a:spcPct val="0"/>
              </a:spcBef>
            </a:pPr>
            <a:endParaRPr lang="es-ES" dirty="0"/>
          </a:p>
        </p:txBody>
      </p:sp>
      <p:sp>
        <p:nvSpPr>
          <p:cNvPr id="58372"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898AC2FB-431A-46BD-8B67-2C7D518DFE17}" type="datetime1">
              <a:rPr lang="es-ES" smtClean="0"/>
              <a:pPr fontAlgn="base">
                <a:spcBef>
                  <a:spcPct val="0"/>
                </a:spcBef>
                <a:spcAft>
                  <a:spcPct val="0"/>
                </a:spcAft>
                <a:defRPr/>
              </a:pPr>
              <a:t>19/06/2019</a:t>
            </a:fld>
            <a:endParaRPr lang="es-ES"/>
          </a:p>
        </p:txBody>
      </p:sp>
      <p:sp>
        <p:nvSpPr>
          <p:cNvPr id="58373"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2BD0E7-EBC0-4565-980F-1E641544C90E}" type="slidenum">
              <a:rPr lang="es-ES" smtClean="0"/>
              <a:pPr fontAlgn="base">
                <a:spcBef>
                  <a:spcPct val="0"/>
                </a:spcBef>
                <a:spcAft>
                  <a:spcPct val="0"/>
                </a:spcAft>
                <a:defRPr/>
              </a:pPr>
              <a:t>24</a:t>
            </a:fld>
            <a:endParaRPr lang="es-ES"/>
          </a:p>
        </p:txBody>
      </p:sp>
    </p:spTree>
    <p:extLst>
      <p:ext uri="{BB962C8B-B14F-4D97-AF65-F5344CB8AC3E}">
        <p14:creationId xmlns:p14="http://schemas.microsoft.com/office/powerpoint/2010/main" val="7262162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5734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p>
        </p:txBody>
      </p:sp>
      <p:sp>
        <p:nvSpPr>
          <p:cNvPr id="59396"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0765500E-EF70-4F58-8AA3-34EF83733C1F}" type="datetime1">
              <a:rPr lang="es-ES" smtClean="0"/>
              <a:pPr fontAlgn="base">
                <a:spcBef>
                  <a:spcPct val="0"/>
                </a:spcBef>
                <a:spcAft>
                  <a:spcPct val="0"/>
                </a:spcAft>
                <a:defRPr/>
              </a:pPr>
              <a:t>19/06/2019</a:t>
            </a:fld>
            <a:endParaRPr lang="es-ES"/>
          </a:p>
        </p:txBody>
      </p:sp>
      <p:sp>
        <p:nvSpPr>
          <p:cNvPr id="59397"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C8E53F-4B8C-49E2-A510-53596F4FD467}" type="slidenum">
              <a:rPr lang="es-ES" smtClean="0"/>
              <a:pPr fontAlgn="base">
                <a:spcBef>
                  <a:spcPct val="0"/>
                </a:spcBef>
                <a:spcAft>
                  <a:spcPct val="0"/>
                </a:spcAft>
                <a:defRPr/>
              </a:pPr>
              <a:t>25</a:t>
            </a:fld>
            <a:endParaRPr lang="es-ES"/>
          </a:p>
        </p:txBody>
      </p:sp>
    </p:spTree>
    <p:extLst>
      <p:ext uri="{BB962C8B-B14F-4D97-AF65-F5344CB8AC3E}">
        <p14:creationId xmlns:p14="http://schemas.microsoft.com/office/powerpoint/2010/main" val="13665612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5837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s-AR" dirty="0"/>
              <a:t>Este sistema permite abandonar la rigidez de las reglas de distribución de la carga probatoria tradicionales, en búsqueda de una solución justa según las circunstancias del caso concreto.</a:t>
            </a:r>
          </a:p>
          <a:p>
            <a:pPr eaLnBrk="1" hangingPunct="1">
              <a:spcBef>
                <a:spcPct val="0"/>
              </a:spcBef>
              <a:buFontTx/>
              <a:buChar char="•"/>
            </a:pPr>
            <a:r>
              <a:rPr lang="es-AR" dirty="0"/>
              <a:t>Muy utilizado en casos de responsabilidad médica, en acciones de simulación deducida por un tercero. </a:t>
            </a:r>
          </a:p>
          <a:p>
            <a:pPr eaLnBrk="1" hangingPunct="1">
              <a:spcBef>
                <a:spcPct val="0"/>
              </a:spcBef>
              <a:buFontTx/>
              <a:buChar char="•"/>
            </a:pPr>
            <a:r>
              <a:rPr lang="es-AR" dirty="0"/>
              <a:t> Carácter restrictivo, no derogatorio de las normas legales sobre cargas probatorias. Algunos Códigos procesales, ya las tienen legisladas. </a:t>
            </a:r>
            <a:r>
              <a:rPr lang="es-AR" dirty="0" err="1"/>
              <a:t>Ej</a:t>
            </a:r>
            <a:r>
              <a:rPr lang="es-AR" dirty="0"/>
              <a:t> :La Pampa. </a:t>
            </a:r>
          </a:p>
          <a:p>
            <a:pPr eaLnBrk="1" hangingPunct="1">
              <a:spcBef>
                <a:spcPct val="0"/>
              </a:spcBef>
              <a:buFontTx/>
              <a:buChar char="•"/>
            </a:pPr>
            <a:r>
              <a:rPr lang="es-AR" dirty="0"/>
              <a:t>En E. </a:t>
            </a:r>
            <a:r>
              <a:rPr lang="es-AR" dirty="0" err="1"/>
              <a:t>Rios</a:t>
            </a:r>
            <a:r>
              <a:rPr lang="es-AR" dirty="0"/>
              <a:t>, en ámbito del CPCN y en </a:t>
            </a:r>
            <a:r>
              <a:rPr lang="es-AR" dirty="0" err="1"/>
              <a:t>Sta</a:t>
            </a:r>
            <a:r>
              <a:rPr lang="es-AR" dirty="0"/>
              <a:t> Fe: construcción pretoriana (judicial).  A PARTIR DEL 1º DE AGOSTO 2015, previstas en CCCN para resolver</a:t>
            </a:r>
            <a:r>
              <a:rPr lang="es-AR" baseline="0" dirty="0"/>
              <a:t> asuntos de familia –reglas de los procesos de familia- ART. 710 y cuestiones relacionadas con la responsabilidad civil art. 1735 CCCN</a:t>
            </a:r>
            <a:r>
              <a:rPr lang="es-AR" dirty="0"/>
              <a:t>.</a:t>
            </a:r>
            <a:endParaRPr lang="es-ES" dirty="0"/>
          </a:p>
        </p:txBody>
      </p:sp>
      <p:sp>
        <p:nvSpPr>
          <p:cNvPr id="60420"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5AEBD0AE-1107-4C65-ABD7-55B1781FD6C0}" type="datetime1">
              <a:rPr lang="es-ES" smtClean="0"/>
              <a:pPr fontAlgn="base">
                <a:spcBef>
                  <a:spcPct val="0"/>
                </a:spcBef>
                <a:spcAft>
                  <a:spcPct val="0"/>
                </a:spcAft>
                <a:defRPr/>
              </a:pPr>
              <a:t>19/06/2019</a:t>
            </a:fld>
            <a:endParaRPr lang="es-ES"/>
          </a:p>
        </p:txBody>
      </p:sp>
      <p:sp>
        <p:nvSpPr>
          <p:cNvPr id="60421"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DB74A2-9E9B-4438-9A21-D8FD93945CB4}" type="slidenum">
              <a:rPr lang="es-ES" smtClean="0"/>
              <a:pPr fontAlgn="base">
                <a:spcBef>
                  <a:spcPct val="0"/>
                </a:spcBef>
                <a:spcAft>
                  <a:spcPct val="0"/>
                </a:spcAft>
                <a:defRPr/>
              </a:pPr>
              <a:t>26</a:t>
            </a:fld>
            <a:endParaRPr lang="es-ES"/>
          </a:p>
        </p:txBody>
      </p:sp>
    </p:spTree>
    <p:extLst>
      <p:ext uri="{BB962C8B-B14F-4D97-AF65-F5344CB8AC3E}">
        <p14:creationId xmlns:p14="http://schemas.microsoft.com/office/powerpoint/2010/main" val="4579627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fecha 3"/>
          <p:cNvSpPr>
            <a:spLocks noGrp="1"/>
          </p:cNvSpPr>
          <p:nvPr>
            <p:ph type="dt" idx="10"/>
          </p:nvPr>
        </p:nvSpPr>
        <p:spPr/>
        <p:txBody>
          <a:bodyPr/>
          <a:lstStyle/>
          <a:p>
            <a:pPr>
              <a:defRPr/>
            </a:pPr>
            <a:fld id="{462AA629-B22B-43AC-8CFA-BEF95E93F0E6}" type="datetime1">
              <a:rPr lang="es-ES" smtClean="0"/>
              <a:t>19/06/2019</a:t>
            </a:fld>
            <a:endParaRPr lang="es-ES"/>
          </a:p>
        </p:txBody>
      </p:sp>
      <p:sp>
        <p:nvSpPr>
          <p:cNvPr id="5" name="Marcador de número de diapositiva 4"/>
          <p:cNvSpPr>
            <a:spLocks noGrp="1"/>
          </p:cNvSpPr>
          <p:nvPr>
            <p:ph type="sldNum" sz="quarter" idx="11"/>
          </p:nvPr>
        </p:nvSpPr>
        <p:spPr/>
        <p:txBody>
          <a:bodyPr/>
          <a:lstStyle/>
          <a:p>
            <a:pPr>
              <a:defRPr/>
            </a:pPr>
            <a:fld id="{46D79E8B-3E61-4C44-BE21-656D115804AB}" type="slidenum">
              <a:rPr lang="es-ES" smtClean="0"/>
              <a:pPr>
                <a:defRPr/>
              </a:pPr>
              <a:t>27</a:t>
            </a:fld>
            <a:endParaRPr lang="es-ES"/>
          </a:p>
        </p:txBody>
      </p:sp>
    </p:spTree>
    <p:extLst>
      <p:ext uri="{BB962C8B-B14F-4D97-AF65-F5344CB8AC3E}">
        <p14:creationId xmlns:p14="http://schemas.microsoft.com/office/powerpoint/2010/main" val="1324539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993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S" dirty="0"/>
              <a:t>La alegación siempre es un acto de parte. La vigencia del principio dispositivo erige en actividad privativa de las partes  la aportación del material fáctico (</a:t>
            </a:r>
            <a:r>
              <a:rPr lang="es-ES" dirty="0" err="1"/>
              <a:t>aportaci</a:t>
            </a:r>
            <a:r>
              <a:rPr lang="en-US" dirty="0" err="1"/>
              <a:t>ó</a:t>
            </a:r>
            <a:r>
              <a:rPr lang="es-ES" dirty="0"/>
              <a:t>n</a:t>
            </a:r>
            <a:r>
              <a:rPr lang="es-ES" baseline="0" dirty="0"/>
              <a:t> de los hechos) </a:t>
            </a:r>
            <a:r>
              <a:rPr lang="es-ES" dirty="0"/>
              <a:t>susceptible de apoyar sus respectivas posturas procesales, vedando al juez la posibilidad de incorporar al proceso hechos no afirmados por ninguno de los litigantes.  No altera esa conclusión la circunstancia de que dicho órgano esté habilitado para invocar, como fundamento de sus resoluciones, normas jurídicas distintas a las invocadas por las partes –</a:t>
            </a:r>
            <a:r>
              <a:rPr lang="es-ES" i="1" dirty="0" err="1"/>
              <a:t>iura</a:t>
            </a:r>
            <a:r>
              <a:rPr lang="es-ES" i="1" dirty="0"/>
              <a:t> </a:t>
            </a:r>
            <a:r>
              <a:rPr lang="es-ES" i="1" dirty="0" err="1"/>
              <a:t>novit</a:t>
            </a:r>
            <a:r>
              <a:rPr lang="es-ES" i="1" dirty="0"/>
              <a:t> </a:t>
            </a:r>
            <a:r>
              <a:rPr lang="es-ES" i="1" dirty="0" err="1"/>
              <a:t>curiae</a:t>
            </a:r>
            <a:r>
              <a:rPr lang="es-ES" dirty="0"/>
              <a:t>- pues el ejercicio de dicha facultad no configura en rigor, una verdadera actividad “alegatoria” sino “decisoria” que, como tal, se exterioriza con carácter de aseveración y no de “mera afirmación”. </a:t>
            </a:r>
          </a:p>
        </p:txBody>
      </p:sp>
      <p:sp>
        <p:nvSpPr>
          <p:cNvPr id="40964"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B75AAEAB-9651-4F0A-817A-9412F2F4BE51}" type="datetime1">
              <a:rPr lang="es-ES" smtClean="0"/>
              <a:pPr fontAlgn="base">
                <a:spcBef>
                  <a:spcPct val="0"/>
                </a:spcBef>
                <a:spcAft>
                  <a:spcPct val="0"/>
                </a:spcAft>
                <a:defRPr/>
              </a:pPr>
              <a:t>19/06/2019</a:t>
            </a:fld>
            <a:endParaRPr lang="es-ES"/>
          </a:p>
        </p:txBody>
      </p:sp>
      <p:sp>
        <p:nvSpPr>
          <p:cNvPr id="40965"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EDD795-EC75-4C46-887E-BBBB6FB60F4D}" type="slidenum">
              <a:rPr lang="es-ES" smtClean="0"/>
              <a:pPr fontAlgn="base">
                <a:spcBef>
                  <a:spcPct val="0"/>
                </a:spcBef>
                <a:spcAft>
                  <a:spcPct val="0"/>
                </a:spcAft>
                <a:defRPr/>
              </a:pPr>
              <a:t>3</a:t>
            </a:fld>
            <a:endParaRPr lang="es-ES"/>
          </a:p>
        </p:txBody>
      </p:sp>
    </p:spTree>
    <p:extLst>
      <p:ext uri="{BB962C8B-B14F-4D97-AF65-F5344CB8AC3E}">
        <p14:creationId xmlns:p14="http://schemas.microsoft.com/office/powerpoint/2010/main" val="942164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096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a:t>*según coincidan o no con otras alegaciones precedentemente formuladas. Las concordantes determinan que la petición se resuelva como cuestión de puro derecho y las controvertidas, requieren la previa apertura a prueba. </a:t>
            </a:r>
          </a:p>
          <a:p>
            <a:pPr eaLnBrk="1" hangingPunct="1">
              <a:spcBef>
                <a:spcPct val="0"/>
              </a:spcBef>
            </a:pPr>
            <a:endParaRPr lang="es-AR"/>
          </a:p>
          <a:p>
            <a:pPr eaLnBrk="1" hangingPunct="1">
              <a:spcBef>
                <a:spcPct val="0"/>
              </a:spcBef>
            </a:pPr>
            <a:r>
              <a:rPr lang="es-AR"/>
              <a:t>Hay mas clasificaciones de alegaciones además de alegaciones de hecho y de derecho. También: principales y accesorias; introductorias, críticas (ver:Palacio, Dcho Proc. Civil).</a:t>
            </a:r>
            <a:endParaRPr lang="es-ES"/>
          </a:p>
        </p:txBody>
      </p:sp>
      <p:sp>
        <p:nvSpPr>
          <p:cNvPr id="41988"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EC1C12FF-B2DD-4F59-80DE-FBB5EA1A2000}" type="datetime1">
              <a:rPr lang="es-ES" smtClean="0"/>
              <a:pPr fontAlgn="base">
                <a:spcBef>
                  <a:spcPct val="0"/>
                </a:spcBef>
                <a:spcAft>
                  <a:spcPct val="0"/>
                </a:spcAft>
                <a:defRPr/>
              </a:pPr>
              <a:t>19/06/2019</a:t>
            </a:fld>
            <a:endParaRPr lang="es-ES"/>
          </a:p>
        </p:txBody>
      </p:sp>
      <p:sp>
        <p:nvSpPr>
          <p:cNvPr id="41989"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D3D81C-0DD8-4C57-ADEE-D53AB7E80109}" type="slidenum">
              <a:rPr lang="es-ES" smtClean="0"/>
              <a:pPr fontAlgn="base">
                <a:spcBef>
                  <a:spcPct val="0"/>
                </a:spcBef>
                <a:spcAft>
                  <a:spcPct val="0"/>
                </a:spcAft>
                <a:defRPr/>
              </a:pPr>
              <a:t>4</a:t>
            </a:fld>
            <a:endParaRPr lang="es-ES"/>
          </a:p>
        </p:txBody>
      </p:sp>
    </p:spTree>
    <p:extLst>
      <p:ext uri="{BB962C8B-B14F-4D97-AF65-F5344CB8AC3E}">
        <p14:creationId xmlns:p14="http://schemas.microsoft.com/office/powerpoint/2010/main" val="1569469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198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a:t>* La clasificación en principales y accesorias, etc. que se hace para las alegaciones de hecho, también aplica en estas alegaciones.</a:t>
            </a:r>
            <a:endParaRPr lang="es-ES"/>
          </a:p>
        </p:txBody>
      </p:sp>
      <p:sp>
        <p:nvSpPr>
          <p:cNvPr id="43012"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61C29888-17A1-4509-9E11-988D6CAC80F3}" type="datetime1">
              <a:rPr lang="es-ES" smtClean="0"/>
              <a:pPr fontAlgn="base">
                <a:spcBef>
                  <a:spcPct val="0"/>
                </a:spcBef>
                <a:spcAft>
                  <a:spcPct val="0"/>
                </a:spcAft>
                <a:defRPr/>
              </a:pPr>
              <a:t>19/06/2019</a:t>
            </a:fld>
            <a:endParaRPr lang="es-ES"/>
          </a:p>
        </p:txBody>
      </p:sp>
      <p:sp>
        <p:nvSpPr>
          <p:cNvPr id="43013"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716CD0-4B27-4004-8DBF-BD0EBFB12FE8}" type="slidenum">
              <a:rPr lang="es-ES" smtClean="0"/>
              <a:pPr fontAlgn="base">
                <a:spcBef>
                  <a:spcPct val="0"/>
                </a:spcBef>
                <a:spcAft>
                  <a:spcPct val="0"/>
                </a:spcAft>
                <a:defRPr/>
              </a:pPr>
              <a:t>5</a:t>
            </a:fld>
            <a:endParaRPr lang="es-ES"/>
          </a:p>
        </p:txBody>
      </p:sp>
    </p:spTree>
    <p:extLst>
      <p:ext uri="{BB962C8B-B14F-4D97-AF65-F5344CB8AC3E}">
        <p14:creationId xmlns:p14="http://schemas.microsoft.com/office/powerpoint/2010/main" val="529796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301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dirty="0"/>
              <a:t>Cualquiera de las partes que alega la existencia de un hecho al cual se le asigna determinadas consecuencias jurídicas debe, ante todo, alegar coincidencia de ese hecho con el presupuesto fáctico de la norma o normas en apoyo de su postura procesal. </a:t>
            </a:r>
          </a:p>
          <a:p>
            <a:pPr eaLnBrk="1" hangingPunct="1">
              <a:spcBef>
                <a:spcPct val="0"/>
              </a:spcBef>
            </a:pPr>
            <a:r>
              <a:rPr lang="es-AR" dirty="0"/>
              <a:t>A su vez ese hecho afirmado en la alegación, puede ser admitido o negado expresamente por la otra parte. </a:t>
            </a:r>
          </a:p>
          <a:p>
            <a:pPr eaLnBrk="1" hangingPunct="1">
              <a:spcBef>
                <a:spcPct val="0"/>
              </a:spcBef>
            </a:pPr>
            <a:r>
              <a:rPr lang="es-AR" dirty="0"/>
              <a:t>En el primer caso –admisión por la contraria- , en principio, el juez deberá tener por exacto el hecho concordantemente afirmado por ambas partes y no cabe otra actividad procesal ulterior de éstas, salvo la consistente en exponer sus respectivos puntos de vista acerca de las normas jurídicas aplicables al caso. </a:t>
            </a:r>
          </a:p>
          <a:p>
            <a:pPr eaLnBrk="1" hangingPunct="1">
              <a:spcBef>
                <a:spcPct val="0"/>
              </a:spcBef>
            </a:pPr>
            <a:r>
              <a:rPr lang="es-AR" dirty="0"/>
              <a:t>En el segundo supuesto –negación por la contraria-  la actividad meramente alegatoria debe complementarse mediante una actitud distinta cuyo objeto consiste en VERIFICAR la exactitud de los datos fácticos que las partes incorporan al proceso a través de sus afirmaciones. Esa actividad es lo que se denomina&gt;&gt;&gt;PRUEBA.</a:t>
            </a:r>
            <a:endParaRPr lang="es-ES" dirty="0"/>
          </a:p>
        </p:txBody>
      </p:sp>
      <p:sp>
        <p:nvSpPr>
          <p:cNvPr id="44036"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8F9E55A0-DEED-4B7E-901B-DC362B17A065}" type="datetime1">
              <a:rPr lang="es-ES" smtClean="0"/>
              <a:pPr fontAlgn="base">
                <a:spcBef>
                  <a:spcPct val="0"/>
                </a:spcBef>
                <a:spcAft>
                  <a:spcPct val="0"/>
                </a:spcAft>
                <a:defRPr/>
              </a:pPr>
              <a:t>19/06/2019</a:t>
            </a:fld>
            <a:endParaRPr lang="es-ES"/>
          </a:p>
        </p:txBody>
      </p:sp>
      <p:sp>
        <p:nvSpPr>
          <p:cNvPr id="44037"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5A3D1D-31D7-406C-9BF9-16753194ED1C}" type="slidenum">
              <a:rPr lang="es-ES" smtClean="0"/>
              <a:pPr fontAlgn="base">
                <a:spcBef>
                  <a:spcPct val="0"/>
                </a:spcBef>
                <a:spcAft>
                  <a:spcPct val="0"/>
                </a:spcAft>
                <a:defRPr/>
              </a:pPr>
              <a:t>6</a:t>
            </a:fld>
            <a:endParaRPr lang="es-ES"/>
          </a:p>
        </p:txBody>
      </p:sp>
    </p:spTree>
    <p:extLst>
      <p:ext uri="{BB962C8B-B14F-4D97-AF65-F5344CB8AC3E}">
        <p14:creationId xmlns:p14="http://schemas.microsoft.com/office/powerpoint/2010/main" val="823869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40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p>
        </p:txBody>
      </p:sp>
      <p:sp>
        <p:nvSpPr>
          <p:cNvPr id="45060"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A92B154-2122-4903-9F22-34E101746377}" type="datetime1">
              <a:rPr lang="es-ES" smtClean="0"/>
              <a:pPr fontAlgn="base">
                <a:spcBef>
                  <a:spcPct val="0"/>
                </a:spcBef>
                <a:spcAft>
                  <a:spcPct val="0"/>
                </a:spcAft>
                <a:defRPr/>
              </a:pPr>
              <a:t>19/06/2019</a:t>
            </a:fld>
            <a:endParaRPr lang="es-ES"/>
          </a:p>
        </p:txBody>
      </p:sp>
      <p:sp>
        <p:nvSpPr>
          <p:cNvPr id="45061"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CAE77D-EF7F-48B2-A3E6-C6B3D29BAE90}" type="slidenum">
              <a:rPr lang="es-ES" smtClean="0"/>
              <a:pPr fontAlgn="base">
                <a:spcBef>
                  <a:spcPct val="0"/>
                </a:spcBef>
                <a:spcAft>
                  <a:spcPct val="0"/>
                </a:spcAft>
                <a:defRPr/>
              </a:pPr>
              <a:t>7</a:t>
            </a:fld>
            <a:endParaRPr lang="es-ES"/>
          </a:p>
        </p:txBody>
      </p:sp>
    </p:spTree>
    <p:extLst>
      <p:ext uri="{BB962C8B-B14F-4D97-AF65-F5344CB8AC3E}">
        <p14:creationId xmlns:p14="http://schemas.microsoft.com/office/powerpoint/2010/main" val="1942185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50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p>
        </p:txBody>
      </p:sp>
      <p:sp>
        <p:nvSpPr>
          <p:cNvPr id="47108"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1375A847-D5AD-42CD-9B04-E608DC0733BC}" type="datetime1">
              <a:rPr lang="es-ES" smtClean="0"/>
              <a:pPr fontAlgn="base">
                <a:spcBef>
                  <a:spcPct val="0"/>
                </a:spcBef>
                <a:spcAft>
                  <a:spcPct val="0"/>
                </a:spcAft>
                <a:defRPr/>
              </a:pPr>
              <a:t>19/06/2019</a:t>
            </a:fld>
            <a:endParaRPr lang="es-ES"/>
          </a:p>
        </p:txBody>
      </p:sp>
      <p:sp>
        <p:nvSpPr>
          <p:cNvPr id="47109"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63B074-3684-423E-BC33-D4075200B2F4}" type="slidenum">
              <a:rPr lang="es-ES" smtClean="0"/>
              <a:pPr fontAlgn="base">
                <a:spcBef>
                  <a:spcPct val="0"/>
                </a:spcBef>
                <a:spcAft>
                  <a:spcPct val="0"/>
                </a:spcAft>
                <a:defRPr/>
              </a:pPr>
              <a:t>8</a:t>
            </a:fld>
            <a:endParaRPr lang="es-ES"/>
          </a:p>
        </p:txBody>
      </p:sp>
    </p:spTree>
    <p:extLst>
      <p:ext uri="{BB962C8B-B14F-4D97-AF65-F5344CB8AC3E}">
        <p14:creationId xmlns:p14="http://schemas.microsoft.com/office/powerpoint/2010/main" val="562449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4608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AR" dirty="0"/>
              <a:t>Debe descartarse como finalidad de la actividad probatoria la averiguación de la verdad material o real aunque ese sea el objetivo ideal a alcanzar en todo proceso; sin embargo,  tampoco es </a:t>
            </a:r>
            <a:r>
              <a:rPr lang="es-AR" dirty="0" smtClean="0"/>
              <a:t>compatible con el adecuado servicio </a:t>
            </a:r>
            <a:r>
              <a:rPr lang="es-AR" dirty="0"/>
              <a:t>de justicia, la </a:t>
            </a:r>
            <a:r>
              <a:rPr lang="es-AR" dirty="0" smtClean="0"/>
              <a:t>“</a:t>
            </a:r>
            <a:r>
              <a:rPr lang="es-AR" dirty="0"/>
              <a:t>renuncia consciente” a este tipo de verdad. En tal sentido numerosos fallos de la Corte refieren a esta cuestión, señalando la arbitrariedad de un pronunciamiento que se basa en este tipo de actitudes (“renuncia consciente</a:t>
            </a:r>
            <a:r>
              <a:rPr lang="es-AR" dirty="0" smtClean="0"/>
              <a:t>”). </a:t>
            </a:r>
            <a:r>
              <a:rPr lang="es-AR" dirty="0" err="1" smtClean="0"/>
              <a:t>Ej</a:t>
            </a:r>
            <a:r>
              <a:rPr lang="es-AR" dirty="0" smtClean="0"/>
              <a:t> </a:t>
            </a:r>
            <a:r>
              <a:rPr lang="es-AR" dirty="0" err="1" smtClean="0"/>
              <a:t>Fallo¨Colalillo</a:t>
            </a:r>
            <a:r>
              <a:rPr lang="es-AR" dirty="0" smtClean="0"/>
              <a:t>” </a:t>
            </a:r>
            <a:endParaRPr lang="es-AR" dirty="0"/>
          </a:p>
          <a:p>
            <a:pPr eaLnBrk="1" hangingPunct="1">
              <a:spcBef>
                <a:spcPct val="0"/>
              </a:spcBef>
            </a:pPr>
            <a:endParaRPr lang="es-AR" dirty="0"/>
          </a:p>
          <a:p>
            <a:pPr eaLnBrk="1" hangingPunct="1">
              <a:spcBef>
                <a:spcPct val="0"/>
              </a:spcBef>
            </a:pPr>
            <a:r>
              <a:rPr lang="es-AR" dirty="0"/>
              <a:t>Sin  llegar al extremo de calificar a la prueba como un mero procedimiento de fijación formal de los hechos controvertidos</a:t>
            </a:r>
            <a:r>
              <a:rPr lang="es-AR" b="1" dirty="0"/>
              <a:t>, es adecuado circunscribir la finalidad probatoria a producir en el ánimo del juzgador una certeza, no lógica o matemática sino psicológica sobre la existencia o inexistencia de los hechos afirmados. </a:t>
            </a:r>
          </a:p>
          <a:p>
            <a:pPr eaLnBrk="1" hangingPunct="1">
              <a:spcBef>
                <a:spcPct val="0"/>
              </a:spcBef>
            </a:pPr>
            <a:endParaRPr lang="es-ES" dirty="0"/>
          </a:p>
        </p:txBody>
      </p:sp>
      <p:sp>
        <p:nvSpPr>
          <p:cNvPr id="46084" name="3 Marcador de fecha"/>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BC1DD35A-6DFA-4F7C-BB9F-5E43F455A756}" type="datetime1">
              <a:rPr lang="es-ES" smtClean="0"/>
              <a:pPr fontAlgn="base">
                <a:spcBef>
                  <a:spcPct val="0"/>
                </a:spcBef>
                <a:spcAft>
                  <a:spcPct val="0"/>
                </a:spcAft>
                <a:defRPr/>
              </a:pPr>
              <a:t>19/06/2019</a:t>
            </a:fld>
            <a:endParaRPr lang="es-ES"/>
          </a:p>
        </p:txBody>
      </p:sp>
      <p:sp>
        <p:nvSpPr>
          <p:cNvPr id="46085" name="4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857870-B03D-41EB-8E69-830413448604}" type="slidenum">
              <a:rPr lang="es-ES" smtClean="0"/>
              <a:pPr fontAlgn="base">
                <a:spcBef>
                  <a:spcPct val="0"/>
                </a:spcBef>
                <a:spcAft>
                  <a:spcPct val="0"/>
                </a:spcAft>
                <a:defRPr/>
              </a:pPr>
              <a:t>9</a:t>
            </a:fld>
            <a:endParaRPr lang="es-ES"/>
          </a:p>
        </p:txBody>
      </p:sp>
    </p:spTree>
    <p:extLst>
      <p:ext uri="{BB962C8B-B14F-4D97-AF65-F5344CB8AC3E}">
        <p14:creationId xmlns:p14="http://schemas.microsoft.com/office/powerpoint/2010/main" val="2004980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743B9DCB-7958-4D67-A4E3-7933ED914D25}" type="datetime1">
              <a:rPr lang="es-AR" smtClean="0"/>
              <a:pPr>
                <a:defRPr/>
              </a:pPr>
              <a:t>19/6/2019</a:t>
            </a:fld>
            <a:endParaRPr lang="es-ES"/>
          </a:p>
        </p:txBody>
      </p:sp>
      <p:sp>
        <p:nvSpPr>
          <p:cNvPr id="5" name="Footer Placeholder 4"/>
          <p:cNvSpPr>
            <a:spLocks noGrp="1"/>
          </p:cNvSpPr>
          <p:nvPr>
            <p:ph type="ftr" sz="quarter" idx="11"/>
          </p:nvPr>
        </p:nvSpPr>
        <p:spPr/>
        <p:txBody>
          <a:bodyPr/>
          <a:lstStyle/>
          <a:p>
            <a:pPr>
              <a:defRPr/>
            </a:pPr>
            <a:r>
              <a:rPr lang="es-ES"/>
              <a:t>Práctica Procesal Civil</a:t>
            </a:r>
          </a:p>
        </p:txBody>
      </p:sp>
      <p:sp>
        <p:nvSpPr>
          <p:cNvPr id="6" name="Slide Number Placeholder 5"/>
          <p:cNvSpPr>
            <a:spLocks noGrp="1"/>
          </p:cNvSpPr>
          <p:nvPr>
            <p:ph type="sldNum" sz="quarter" idx="12"/>
          </p:nvPr>
        </p:nvSpPr>
        <p:spPr/>
        <p:txBody>
          <a:bodyPr/>
          <a:lstStyle/>
          <a:p>
            <a:pPr>
              <a:defRPr/>
            </a:pPr>
            <a:fld id="{D836D3FE-81A2-4D5E-8D42-B0C88918570B}" type="slidenum">
              <a:rPr lang="es-ES" smtClean="0"/>
              <a:pPr>
                <a:defRPr/>
              </a:pPr>
              <a:t>‹Nº›</a:t>
            </a:fld>
            <a:endParaRPr lang="es-ES"/>
          </a:p>
        </p:txBody>
      </p:sp>
    </p:spTree>
    <p:extLst>
      <p:ext uri="{BB962C8B-B14F-4D97-AF65-F5344CB8AC3E}">
        <p14:creationId xmlns:p14="http://schemas.microsoft.com/office/powerpoint/2010/main" val="2091804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pPr>
              <a:defRPr/>
            </a:pPr>
            <a:fld id="{0674D877-12E2-44B8-BD0F-E274FE415B8A}" type="datetime1">
              <a:rPr lang="es-AR" smtClean="0"/>
              <a:pPr>
                <a:defRPr/>
              </a:pPr>
              <a:t>19/6/2019</a:t>
            </a:fld>
            <a:endParaRPr lang="es-ES"/>
          </a:p>
        </p:txBody>
      </p:sp>
      <p:sp>
        <p:nvSpPr>
          <p:cNvPr id="5" name="Footer Placeholder 4"/>
          <p:cNvSpPr>
            <a:spLocks noGrp="1"/>
          </p:cNvSpPr>
          <p:nvPr>
            <p:ph type="ftr" sz="quarter" idx="11"/>
          </p:nvPr>
        </p:nvSpPr>
        <p:spPr/>
        <p:txBody>
          <a:bodyPr/>
          <a:lstStyle/>
          <a:p>
            <a:pPr>
              <a:defRPr/>
            </a:pPr>
            <a:r>
              <a:rPr lang="es-ES"/>
              <a:t>Práctica Procesal Civil</a:t>
            </a:r>
          </a:p>
        </p:txBody>
      </p:sp>
      <p:sp>
        <p:nvSpPr>
          <p:cNvPr id="6" name="Slide Number Placeholder 5"/>
          <p:cNvSpPr>
            <a:spLocks noGrp="1"/>
          </p:cNvSpPr>
          <p:nvPr>
            <p:ph type="sldNum" sz="quarter" idx="12"/>
          </p:nvPr>
        </p:nvSpPr>
        <p:spPr/>
        <p:txBody>
          <a:bodyPr/>
          <a:lstStyle/>
          <a:p>
            <a:pPr>
              <a:defRPr/>
            </a:pPr>
            <a:fld id="{6D1CFBBF-0759-47AC-8AD1-7866F7993F8A}" type="slidenum">
              <a:rPr lang="es-ES" smtClean="0"/>
              <a:pPr>
                <a:defRPr/>
              </a:pPr>
              <a:t>‹Nº›</a:t>
            </a:fld>
            <a:endParaRPr lang="es-ES"/>
          </a:p>
        </p:txBody>
      </p:sp>
    </p:spTree>
    <p:extLst>
      <p:ext uri="{BB962C8B-B14F-4D97-AF65-F5344CB8AC3E}">
        <p14:creationId xmlns:p14="http://schemas.microsoft.com/office/powerpoint/2010/main" val="1617080713"/>
      </p:ext>
    </p:extLst>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pPr>
              <a:defRPr/>
            </a:pPr>
            <a:fld id="{0674D877-12E2-44B8-BD0F-E274FE415B8A}" type="datetime1">
              <a:rPr lang="es-AR" smtClean="0"/>
              <a:pPr>
                <a:defRPr/>
              </a:pPr>
              <a:t>19/6/2019</a:t>
            </a:fld>
            <a:endParaRPr lang="es-ES"/>
          </a:p>
        </p:txBody>
      </p:sp>
      <p:sp>
        <p:nvSpPr>
          <p:cNvPr id="5" name="Footer Placeholder 4"/>
          <p:cNvSpPr>
            <a:spLocks noGrp="1"/>
          </p:cNvSpPr>
          <p:nvPr>
            <p:ph type="ftr" sz="quarter" idx="11"/>
          </p:nvPr>
        </p:nvSpPr>
        <p:spPr/>
        <p:txBody>
          <a:bodyPr/>
          <a:lstStyle/>
          <a:p>
            <a:pPr>
              <a:defRPr/>
            </a:pPr>
            <a:r>
              <a:rPr lang="es-ES"/>
              <a:t>Práctica Procesal Civil</a:t>
            </a:r>
          </a:p>
        </p:txBody>
      </p:sp>
      <p:sp>
        <p:nvSpPr>
          <p:cNvPr id="6" name="Slide Number Placeholder 5"/>
          <p:cNvSpPr>
            <a:spLocks noGrp="1"/>
          </p:cNvSpPr>
          <p:nvPr>
            <p:ph type="sldNum" sz="quarter" idx="12"/>
          </p:nvPr>
        </p:nvSpPr>
        <p:spPr/>
        <p:txBody>
          <a:bodyPr/>
          <a:lstStyle/>
          <a:p>
            <a:pPr>
              <a:defRPr/>
            </a:pPr>
            <a:fld id="{6D1CFBBF-0759-47AC-8AD1-7866F7993F8A}" type="slidenum">
              <a:rPr lang="es-ES" smtClean="0"/>
              <a:pPr>
                <a:defRPr/>
              </a:pPr>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15662572"/>
      </p:ext>
    </p:extLst>
  </p:cSld>
  <p:clrMapOvr>
    <a:masterClrMapping/>
  </p:clrMapOvr>
  <p:hf sldNum="0"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pPr>
              <a:defRPr/>
            </a:pPr>
            <a:fld id="{0674D877-12E2-44B8-BD0F-E274FE415B8A}" type="datetime1">
              <a:rPr lang="es-AR" smtClean="0"/>
              <a:pPr>
                <a:defRPr/>
              </a:pPr>
              <a:t>19/6/2019</a:t>
            </a:fld>
            <a:endParaRPr lang="es-ES"/>
          </a:p>
        </p:txBody>
      </p:sp>
      <p:sp>
        <p:nvSpPr>
          <p:cNvPr id="5" name="Footer Placeholder 4"/>
          <p:cNvSpPr>
            <a:spLocks noGrp="1"/>
          </p:cNvSpPr>
          <p:nvPr>
            <p:ph type="ftr" sz="quarter" idx="11"/>
          </p:nvPr>
        </p:nvSpPr>
        <p:spPr/>
        <p:txBody>
          <a:bodyPr/>
          <a:lstStyle/>
          <a:p>
            <a:pPr>
              <a:defRPr/>
            </a:pPr>
            <a:r>
              <a:rPr lang="es-ES"/>
              <a:t>Práctica Procesal Civil</a:t>
            </a:r>
          </a:p>
        </p:txBody>
      </p:sp>
      <p:sp>
        <p:nvSpPr>
          <p:cNvPr id="6" name="Slide Number Placeholder 5"/>
          <p:cNvSpPr>
            <a:spLocks noGrp="1"/>
          </p:cNvSpPr>
          <p:nvPr>
            <p:ph type="sldNum" sz="quarter" idx="12"/>
          </p:nvPr>
        </p:nvSpPr>
        <p:spPr/>
        <p:txBody>
          <a:bodyPr/>
          <a:lstStyle/>
          <a:p>
            <a:pPr>
              <a:defRPr/>
            </a:pPr>
            <a:fld id="{6D1CFBBF-0759-47AC-8AD1-7866F7993F8A}" type="slidenum">
              <a:rPr lang="es-ES" smtClean="0"/>
              <a:pPr>
                <a:defRPr/>
              </a:pPr>
              <a:t>‹Nº›</a:t>
            </a:fld>
            <a:endParaRPr lang="es-ES"/>
          </a:p>
        </p:txBody>
      </p:sp>
    </p:spTree>
    <p:extLst>
      <p:ext uri="{BB962C8B-B14F-4D97-AF65-F5344CB8AC3E}">
        <p14:creationId xmlns:p14="http://schemas.microsoft.com/office/powerpoint/2010/main" val="1437077442"/>
      </p:ext>
    </p:extLst>
  </p:cSld>
  <p:clrMapOvr>
    <a:masterClrMapping/>
  </p:clrMapOvr>
  <p:hf sldNum="0"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pPr>
              <a:defRPr/>
            </a:pPr>
            <a:fld id="{0674D877-12E2-44B8-BD0F-E274FE415B8A}" type="datetime1">
              <a:rPr lang="es-AR" smtClean="0"/>
              <a:pPr>
                <a:defRPr/>
              </a:pPr>
              <a:t>19/6/2019</a:t>
            </a:fld>
            <a:endParaRPr lang="es-ES"/>
          </a:p>
        </p:txBody>
      </p:sp>
      <p:sp>
        <p:nvSpPr>
          <p:cNvPr id="5" name="Footer Placeholder 4"/>
          <p:cNvSpPr>
            <a:spLocks noGrp="1"/>
          </p:cNvSpPr>
          <p:nvPr>
            <p:ph type="ftr" sz="quarter" idx="11"/>
          </p:nvPr>
        </p:nvSpPr>
        <p:spPr/>
        <p:txBody>
          <a:bodyPr/>
          <a:lstStyle/>
          <a:p>
            <a:pPr>
              <a:defRPr/>
            </a:pPr>
            <a:r>
              <a:rPr lang="es-ES"/>
              <a:t>Práctica Procesal Civil</a:t>
            </a:r>
          </a:p>
        </p:txBody>
      </p:sp>
      <p:sp>
        <p:nvSpPr>
          <p:cNvPr id="6" name="Slide Number Placeholder 5"/>
          <p:cNvSpPr>
            <a:spLocks noGrp="1"/>
          </p:cNvSpPr>
          <p:nvPr>
            <p:ph type="sldNum" sz="quarter" idx="12"/>
          </p:nvPr>
        </p:nvSpPr>
        <p:spPr/>
        <p:txBody>
          <a:bodyPr/>
          <a:lstStyle/>
          <a:p>
            <a:pPr>
              <a:defRPr/>
            </a:pPr>
            <a:fld id="{6D1CFBBF-0759-47AC-8AD1-7866F7993F8A}" type="slidenum">
              <a:rPr lang="es-ES" smtClean="0"/>
              <a:pPr>
                <a:defRPr/>
              </a:pPr>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31258635"/>
      </p:ext>
    </p:extLst>
  </p:cSld>
  <p:clrMapOvr>
    <a:masterClrMapping/>
  </p:clrMapOvr>
  <p:hf sldNum="0"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pPr>
              <a:defRPr/>
            </a:pPr>
            <a:fld id="{0674D877-12E2-44B8-BD0F-E274FE415B8A}" type="datetime1">
              <a:rPr lang="es-AR" smtClean="0"/>
              <a:pPr>
                <a:defRPr/>
              </a:pPr>
              <a:t>19/6/2019</a:t>
            </a:fld>
            <a:endParaRPr lang="es-ES"/>
          </a:p>
        </p:txBody>
      </p:sp>
      <p:sp>
        <p:nvSpPr>
          <p:cNvPr id="5" name="Footer Placeholder 4"/>
          <p:cNvSpPr>
            <a:spLocks noGrp="1"/>
          </p:cNvSpPr>
          <p:nvPr>
            <p:ph type="ftr" sz="quarter" idx="11"/>
          </p:nvPr>
        </p:nvSpPr>
        <p:spPr/>
        <p:txBody>
          <a:bodyPr/>
          <a:lstStyle/>
          <a:p>
            <a:pPr>
              <a:defRPr/>
            </a:pPr>
            <a:r>
              <a:rPr lang="es-ES"/>
              <a:t>Práctica Procesal Civil</a:t>
            </a:r>
          </a:p>
        </p:txBody>
      </p:sp>
      <p:sp>
        <p:nvSpPr>
          <p:cNvPr id="6" name="Slide Number Placeholder 5"/>
          <p:cNvSpPr>
            <a:spLocks noGrp="1"/>
          </p:cNvSpPr>
          <p:nvPr>
            <p:ph type="sldNum" sz="quarter" idx="12"/>
          </p:nvPr>
        </p:nvSpPr>
        <p:spPr/>
        <p:txBody>
          <a:bodyPr/>
          <a:lstStyle/>
          <a:p>
            <a:pPr>
              <a:defRPr/>
            </a:pPr>
            <a:fld id="{6D1CFBBF-0759-47AC-8AD1-7866F7993F8A}" type="slidenum">
              <a:rPr lang="es-ES" smtClean="0"/>
              <a:pPr>
                <a:defRPr/>
              </a:pPr>
              <a:t>‹Nº›</a:t>
            </a:fld>
            <a:endParaRPr lang="es-ES"/>
          </a:p>
        </p:txBody>
      </p:sp>
    </p:spTree>
    <p:extLst>
      <p:ext uri="{BB962C8B-B14F-4D97-AF65-F5344CB8AC3E}">
        <p14:creationId xmlns:p14="http://schemas.microsoft.com/office/powerpoint/2010/main" val="1856628407"/>
      </p:ext>
    </p:extLst>
  </p:cSld>
  <p:clrMapOvr>
    <a:masterClrMapping/>
  </p:clrMapOvr>
  <p:hf sldNum="0"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pPr>
              <a:defRPr/>
            </a:pPr>
            <a:fld id="{B9030037-78EC-4E5E-9660-C3C28D56C68A}" type="datetime1">
              <a:rPr lang="es-AR" smtClean="0"/>
              <a:pPr>
                <a:defRPr/>
              </a:pPr>
              <a:t>19/6/2019</a:t>
            </a:fld>
            <a:endParaRPr lang="es-ES"/>
          </a:p>
        </p:txBody>
      </p:sp>
      <p:sp>
        <p:nvSpPr>
          <p:cNvPr id="5" name="Footer Placeholder 4"/>
          <p:cNvSpPr>
            <a:spLocks noGrp="1"/>
          </p:cNvSpPr>
          <p:nvPr>
            <p:ph type="ftr" sz="quarter" idx="11"/>
          </p:nvPr>
        </p:nvSpPr>
        <p:spPr/>
        <p:txBody>
          <a:bodyPr/>
          <a:lstStyle/>
          <a:p>
            <a:pPr>
              <a:defRPr/>
            </a:pPr>
            <a:r>
              <a:rPr lang="es-ES"/>
              <a:t>Práctica Procesal Civil</a:t>
            </a:r>
          </a:p>
        </p:txBody>
      </p:sp>
      <p:sp>
        <p:nvSpPr>
          <p:cNvPr id="6" name="Slide Number Placeholder 5"/>
          <p:cNvSpPr>
            <a:spLocks noGrp="1"/>
          </p:cNvSpPr>
          <p:nvPr>
            <p:ph type="sldNum" sz="quarter" idx="12"/>
          </p:nvPr>
        </p:nvSpPr>
        <p:spPr/>
        <p:txBody>
          <a:bodyPr/>
          <a:lstStyle/>
          <a:p>
            <a:pPr>
              <a:defRPr/>
            </a:pPr>
            <a:fld id="{EFE02D97-B68C-4249-8E49-0852CD050FE7}" type="slidenum">
              <a:rPr lang="es-ES" smtClean="0"/>
              <a:pPr>
                <a:defRPr/>
              </a:pPr>
              <a:t>‹Nº›</a:t>
            </a:fld>
            <a:endParaRPr lang="es-ES"/>
          </a:p>
        </p:txBody>
      </p:sp>
    </p:spTree>
    <p:extLst>
      <p:ext uri="{BB962C8B-B14F-4D97-AF65-F5344CB8AC3E}">
        <p14:creationId xmlns:p14="http://schemas.microsoft.com/office/powerpoint/2010/main" val="2213002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pPr>
              <a:defRPr/>
            </a:pPr>
            <a:fld id="{B6A86179-103D-4F78-8865-89D397E39300}" type="datetime1">
              <a:rPr lang="es-AR" smtClean="0"/>
              <a:pPr>
                <a:defRPr/>
              </a:pPr>
              <a:t>19/6/2019</a:t>
            </a:fld>
            <a:endParaRPr lang="es-ES"/>
          </a:p>
        </p:txBody>
      </p:sp>
      <p:sp>
        <p:nvSpPr>
          <p:cNvPr id="5" name="Footer Placeholder 4"/>
          <p:cNvSpPr>
            <a:spLocks noGrp="1"/>
          </p:cNvSpPr>
          <p:nvPr>
            <p:ph type="ftr" sz="quarter" idx="11"/>
          </p:nvPr>
        </p:nvSpPr>
        <p:spPr/>
        <p:txBody>
          <a:bodyPr/>
          <a:lstStyle/>
          <a:p>
            <a:pPr>
              <a:defRPr/>
            </a:pPr>
            <a:r>
              <a:rPr lang="es-ES"/>
              <a:t>Práctica Procesal Civil</a:t>
            </a:r>
          </a:p>
        </p:txBody>
      </p:sp>
      <p:sp>
        <p:nvSpPr>
          <p:cNvPr id="6" name="Slide Number Placeholder 5"/>
          <p:cNvSpPr>
            <a:spLocks noGrp="1"/>
          </p:cNvSpPr>
          <p:nvPr>
            <p:ph type="sldNum" sz="quarter" idx="12"/>
          </p:nvPr>
        </p:nvSpPr>
        <p:spPr/>
        <p:txBody>
          <a:bodyPr/>
          <a:lstStyle/>
          <a:p>
            <a:pPr>
              <a:defRPr/>
            </a:pPr>
            <a:fld id="{F052F1FE-0BBC-431E-BC14-858A9D42E0E9}" type="slidenum">
              <a:rPr lang="es-ES" smtClean="0"/>
              <a:pPr>
                <a:defRPr/>
              </a:pPr>
              <a:t>‹Nº›</a:t>
            </a:fld>
            <a:endParaRPr lang="es-ES"/>
          </a:p>
        </p:txBody>
      </p:sp>
    </p:spTree>
    <p:extLst>
      <p:ext uri="{BB962C8B-B14F-4D97-AF65-F5344CB8AC3E}">
        <p14:creationId xmlns:p14="http://schemas.microsoft.com/office/powerpoint/2010/main" val="26693536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dgm">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914400" y="228600"/>
            <a:ext cx="10363200" cy="1219200"/>
          </a:xfrm>
        </p:spPr>
        <p:txBody>
          <a:bodyPr/>
          <a:lstStyle/>
          <a:p>
            <a:r>
              <a:rPr lang="es-ES"/>
              <a:t>Haga clic para modificar el estilo de título del patrón</a:t>
            </a:r>
          </a:p>
        </p:txBody>
      </p:sp>
      <p:sp>
        <p:nvSpPr>
          <p:cNvPr id="3" name="2 Marcador de SmartArt"/>
          <p:cNvSpPr>
            <a:spLocks noGrp="1"/>
          </p:cNvSpPr>
          <p:nvPr>
            <p:ph type="dgm" idx="1"/>
          </p:nvPr>
        </p:nvSpPr>
        <p:spPr>
          <a:xfrm>
            <a:off x="814917" y="1628776"/>
            <a:ext cx="10363200" cy="4454525"/>
          </a:xfrm>
        </p:spPr>
        <p:txBody>
          <a:bodyPr>
            <a:normAutofit/>
          </a:bodyPr>
          <a:lstStyle/>
          <a:p>
            <a:pPr lvl="0"/>
            <a:endParaRPr lang="es-ES" noProof="0"/>
          </a:p>
        </p:txBody>
      </p:sp>
      <p:sp>
        <p:nvSpPr>
          <p:cNvPr id="4" name="Rectangle 8"/>
          <p:cNvSpPr>
            <a:spLocks noGrp="1" noChangeArrowheads="1"/>
          </p:cNvSpPr>
          <p:nvPr>
            <p:ph type="dt" sz="half" idx="10"/>
          </p:nvPr>
        </p:nvSpPr>
        <p:spPr/>
        <p:txBody>
          <a:bodyPr/>
          <a:lstStyle>
            <a:lvl1pPr>
              <a:defRPr/>
            </a:lvl1pPr>
          </a:lstStyle>
          <a:p>
            <a:pPr>
              <a:defRPr/>
            </a:pPr>
            <a:fld id="{DEDAD04C-4A52-446F-A6F4-7D7CC50A318E}" type="datetime1">
              <a:rPr lang="es-AR"/>
              <a:pPr>
                <a:defRPr/>
              </a:pPr>
              <a:t>19/6/2019</a:t>
            </a:fld>
            <a:endParaRPr lang="es-ES"/>
          </a:p>
        </p:txBody>
      </p:sp>
      <p:sp>
        <p:nvSpPr>
          <p:cNvPr id="5" name="Rectangle 9"/>
          <p:cNvSpPr>
            <a:spLocks noGrp="1" noChangeArrowheads="1"/>
          </p:cNvSpPr>
          <p:nvPr>
            <p:ph type="ftr" sz="quarter" idx="11"/>
          </p:nvPr>
        </p:nvSpPr>
        <p:spPr/>
        <p:txBody>
          <a:bodyPr/>
          <a:lstStyle>
            <a:lvl1pPr>
              <a:defRPr/>
            </a:lvl1pPr>
          </a:lstStyle>
          <a:p>
            <a:pPr>
              <a:defRPr/>
            </a:pPr>
            <a:r>
              <a:rPr lang="es-MX"/>
              <a:t>Práctica Procesal Civil</a:t>
            </a:r>
            <a:endParaRPr lang="es-ES"/>
          </a:p>
        </p:txBody>
      </p:sp>
      <p:sp>
        <p:nvSpPr>
          <p:cNvPr id="6" name="Rectangle 10"/>
          <p:cNvSpPr>
            <a:spLocks noGrp="1" noChangeArrowheads="1"/>
          </p:cNvSpPr>
          <p:nvPr>
            <p:ph type="sldNum" sz="quarter" idx="12"/>
          </p:nvPr>
        </p:nvSpPr>
        <p:spPr/>
        <p:txBody>
          <a:bodyPr/>
          <a:lstStyle>
            <a:lvl1pPr>
              <a:defRPr/>
            </a:lvl1pPr>
          </a:lstStyle>
          <a:p>
            <a:pPr>
              <a:defRPr/>
            </a:pPr>
            <a:fld id="{7BD0EE25-43B0-4699-BA1E-3900A3AACA39}" type="slidenum">
              <a:rPr lang="es-ES"/>
              <a:pPr>
                <a:defRPr/>
              </a:pPr>
              <a:t>‹Nº›</a:t>
            </a:fld>
            <a:r>
              <a:rPr lang="es-ES">
                <a:solidFill>
                  <a:schemeClr val="bg2"/>
                </a:solidFill>
              </a:rPr>
              <a:t>RAMIREZ AMABLE - BASALDÚA</a:t>
            </a:r>
          </a:p>
        </p:txBody>
      </p:sp>
    </p:spTree>
    <p:extLst>
      <p:ext uri="{BB962C8B-B14F-4D97-AF65-F5344CB8AC3E}">
        <p14:creationId xmlns:p14="http://schemas.microsoft.com/office/powerpoint/2010/main" val="54409750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pPr>
              <a:defRPr/>
            </a:pPr>
            <a:fld id="{08B9ED51-D05D-4947-9F8D-18D6207EFEAF}" type="datetime1">
              <a:rPr lang="es-AR" smtClean="0"/>
              <a:pPr>
                <a:defRPr/>
              </a:pPr>
              <a:t>19/6/2019</a:t>
            </a:fld>
            <a:endParaRPr lang="es-ES"/>
          </a:p>
        </p:txBody>
      </p:sp>
      <p:sp>
        <p:nvSpPr>
          <p:cNvPr id="5" name="Footer Placeholder 4"/>
          <p:cNvSpPr>
            <a:spLocks noGrp="1"/>
          </p:cNvSpPr>
          <p:nvPr>
            <p:ph type="ftr" sz="quarter" idx="11"/>
          </p:nvPr>
        </p:nvSpPr>
        <p:spPr/>
        <p:txBody>
          <a:bodyPr/>
          <a:lstStyle/>
          <a:p>
            <a:pPr>
              <a:defRPr/>
            </a:pPr>
            <a:r>
              <a:rPr lang="es-ES"/>
              <a:t>Práctica Procesal Civil</a:t>
            </a:r>
          </a:p>
        </p:txBody>
      </p:sp>
      <p:sp>
        <p:nvSpPr>
          <p:cNvPr id="6" name="Slide Number Placeholder 5"/>
          <p:cNvSpPr>
            <a:spLocks noGrp="1"/>
          </p:cNvSpPr>
          <p:nvPr>
            <p:ph type="sldNum" sz="quarter" idx="12"/>
          </p:nvPr>
        </p:nvSpPr>
        <p:spPr/>
        <p:txBody>
          <a:bodyPr/>
          <a:lstStyle/>
          <a:p>
            <a:pPr>
              <a:defRPr/>
            </a:pPr>
            <a:fld id="{F181E468-7699-4C97-A6B5-3BC501F2630A}" type="slidenum">
              <a:rPr lang="es-ES" smtClean="0"/>
              <a:pPr>
                <a:defRPr/>
              </a:pPr>
              <a:t>‹Nº›</a:t>
            </a:fld>
            <a:endParaRPr lang="es-ES"/>
          </a:p>
        </p:txBody>
      </p:sp>
    </p:spTree>
    <p:extLst>
      <p:ext uri="{BB962C8B-B14F-4D97-AF65-F5344CB8AC3E}">
        <p14:creationId xmlns:p14="http://schemas.microsoft.com/office/powerpoint/2010/main" val="61103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pPr>
              <a:defRPr/>
            </a:pPr>
            <a:fld id="{8339F8D4-B0F9-40D1-9536-83CD487CD8F0}" type="datetime1">
              <a:rPr lang="es-AR" smtClean="0"/>
              <a:pPr>
                <a:defRPr/>
              </a:pPr>
              <a:t>19/6/2019</a:t>
            </a:fld>
            <a:endParaRPr lang="es-ES"/>
          </a:p>
        </p:txBody>
      </p:sp>
      <p:sp>
        <p:nvSpPr>
          <p:cNvPr id="5" name="Footer Placeholder 4"/>
          <p:cNvSpPr>
            <a:spLocks noGrp="1"/>
          </p:cNvSpPr>
          <p:nvPr>
            <p:ph type="ftr" sz="quarter" idx="11"/>
          </p:nvPr>
        </p:nvSpPr>
        <p:spPr/>
        <p:txBody>
          <a:bodyPr/>
          <a:lstStyle/>
          <a:p>
            <a:pPr>
              <a:defRPr/>
            </a:pPr>
            <a:r>
              <a:rPr lang="es-ES"/>
              <a:t>Práctica Procesal Civil</a:t>
            </a:r>
          </a:p>
        </p:txBody>
      </p:sp>
      <p:sp>
        <p:nvSpPr>
          <p:cNvPr id="6" name="Slide Number Placeholder 5"/>
          <p:cNvSpPr>
            <a:spLocks noGrp="1"/>
          </p:cNvSpPr>
          <p:nvPr>
            <p:ph type="sldNum" sz="quarter" idx="12"/>
          </p:nvPr>
        </p:nvSpPr>
        <p:spPr/>
        <p:txBody>
          <a:bodyPr/>
          <a:lstStyle/>
          <a:p>
            <a:pPr>
              <a:defRPr/>
            </a:pPr>
            <a:fld id="{A451C2F9-8ACD-43EF-990A-531587064E1B}" type="slidenum">
              <a:rPr lang="es-ES" smtClean="0"/>
              <a:pPr>
                <a:defRPr/>
              </a:pPr>
              <a:t>‹Nº›</a:t>
            </a:fld>
            <a:endParaRPr lang="es-ES"/>
          </a:p>
        </p:txBody>
      </p:sp>
    </p:spTree>
    <p:extLst>
      <p:ext uri="{BB962C8B-B14F-4D97-AF65-F5344CB8AC3E}">
        <p14:creationId xmlns:p14="http://schemas.microsoft.com/office/powerpoint/2010/main" val="3720512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pPr>
              <a:defRPr/>
            </a:pPr>
            <a:fld id="{8AA3DF3D-30B2-426B-AB60-4AD971B5C6EF}" type="datetime1">
              <a:rPr lang="es-AR" smtClean="0"/>
              <a:pPr>
                <a:defRPr/>
              </a:pPr>
              <a:t>19/6/2019</a:t>
            </a:fld>
            <a:endParaRPr lang="es-ES"/>
          </a:p>
        </p:txBody>
      </p:sp>
      <p:sp>
        <p:nvSpPr>
          <p:cNvPr id="6" name="Footer Placeholder 5"/>
          <p:cNvSpPr>
            <a:spLocks noGrp="1"/>
          </p:cNvSpPr>
          <p:nvPr>
            <p:ph type="ftr" sz="quarter" idx="11"/>
          </p:nvPr>
        </p:nvSpPr>
        <p:spPr/>
        <p:txBody>
          <a:bodyPr/>
          <a:lstStyle/>
          <a:p>
            <a:pPr>
              <a:defRPr/>
            </a:pPr>
            <a:r>
              <a:rPr lang="es-ES"/>
              <a:t>Práctica Procesal Civil</a:t>
            </a:r>
          </a:p>
        </p:txBody>
      </p:sp>
      <p:sp>
        <p:nvSpPr>
          <p:cNvPr id="7" name="Slide Number Placeholder 6"/>
          <p:cNvSpPr>
            <a:spLocks noGrp="1"/>
          </p:cNvSpPr>
          <p:nvPr>
            <p:ph type="sldNum" sz="quarter" idx="12"/>
          </p:nvPr>
        </p:nvSpPr>
        <p:spPr/>
        <p:txBody>
          <a:bodyPr/>
          <a:lstStyle/>
          <a:p>
            <a:pPr>
              <a:defRPr/>
            </a:pPr>
            <a:fld id="{31510553-A1B0-47B3-A565-312ECC31E9FA}" type="slidenum">
              <a:rPr lang="es-ES" smtClean="0"/>
              <a:pPr>
                <a:defRPr/>
              </a:pPr>
              <a:t>‹Nº›</a:t>
            </a:fld>
            <a:endParaRPr lang="es-ES"/>
          </a:p>
        </p:txBody>
      </p:sp>
    </p:spTree>
    <p:extLst>
      <p:ext uri="{BB962C8B-B14F-4D97-AF65-F5344CB8AC3E}">
        <p14:creationId xmlns:p14="http://schemas.microsoft.com/office/powerpoint/2010/main" val="2167011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pPr>
              <a:defRPr/>
            </a:pPr>
            <a:fld id="{925B9F71-3867-4BD5-9923-EA382EA5DC94}" type="datetime1">
              <a:rPr lang="es-AR" smtClean="0"/>
              <a:pPr>
                <a:defRPr/>
              </a:pPr>
              <a:t>19/6/2019</a:t>
            </a:fld>
            <a:endParaRPr lang="es-ES"/>
          </a:p>
        </p:txBody>
      </p:sp>
      <p:sp>
        <p:nvSpPr>
          <p:cNvPr id="8" name="Footer Placeholder 7"/>
          <p:cNvSpPr>
            <a:spLocks noGrp="1"/>
          </p:cNvSpPr>
          <p:nvPr>
            <p:ph type="ftr" sz="quarter" idx="11"/>
          </p:nvPr>
        </p:nvSpPr>
        <p:spPr/>
        <p:txBody>
          <a:bodyPr/>
          <a:lstStyle/>
          <a:p>
            <a:pPr>
              <a:defRPr/>
            </a:pPr>
            <a:r>
              <a:rPr lang="es-ES"/>
              <a:t>Práctica Procesal Civil</a:t>
            </a:r>
          </a:p>
        </p:txBody>
      </p:sp>
      <p:sp>
        <p:nvSpPr>
          <p:cNvPr id="9" name="Slide Number Placeholder 8"/>
          <p:cNvSpPr>
            <a:spLocks noGrp="1"/>
          </p:cNvSpPr>
          <p:nvPr>
            <p:ph type="sldNum" sz="quarter" idx="12"/>
          </p:nvPr>
        </p:nvSpPr>
        <p:spPr/>
        <p:txBody>
          <a:bodyPr/>
          <a:lstStyle/>
          <a:p>
            <a:pPr>
              <a:defRPr/>
            </a:pPr>
            <a:fld id="{AB706A57-8892-47D7-BE6D-42A0BB3F8F5D}" type="slidenum">
              <a:rPr lang="es-ES" smtClean="0"/>
              <a:pPr>
                <a:defRPr/>
              </a:pPr>
              <a:t>‹Nº›</a:t>
            </a:fld>
            <a:endParaRPr lang="es-ES"/>
          </a:p>
        </p:txBody>
      </p:sp>
    </p:spTree>
    <p:extLst>
      <p:ext uri="{BB962C8B-B14F-4D97-AF65-F5344CB8AC3E}">
        <p14:creationId xmlns:p14="http://schemas.microsoft.com/office/powerpoint/2010/main" val="3674065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0674D877-12E2-44B8-BD0F-E274FE415B8A}" type="datetime1">
              <a:rPr lang="es-AR" smtClean="0"/>
              <a:pPr>
                <a:defRPr/>
              </a:pPr>
              <a:t>19/6/2019</a:t>
            </a:fld>
            <a:endParaRPr lang="es-ES"/>
          </a:p>
        </p:txBody>
      </p:sp>
      <p:sp>
        <p:nvSpPr>
          <p:cNvPr id="4" name="Footer Placeholder 3"/>
          <p:cNvSpPr>
            <a:spLocks noGrp="1"/>
          </p:cNvSpPr>
          <p:nvPr>
            <p:ph type="ftr" sz="quarter" idx="11"/>
          </p:nvPr>
        </p:nvSpPr>
        <p:spPr/>
        <p:txBody>
          <a:bodyPr/>
          <a:lstStyle/>
          <a:p>
            <a:pPr>
              <a:defRPr/>
            </a:pPr>
            <a:r>
              <a:rPr lang="es-ES"/>
              <a:t>Práctica Procesal Civil</a:t>
            </a:r>
          </a:p>
        </p:txBody>
      </p:sp>
      <p:sp>
        <p:nvSpPr>
          <p:cNvPr id="5" name="Slide Number Placeholder 4"/>
          <p:cNvSpPr>
            <a:spLocks noGrp="1"/>
          </p:cNvSpPr>
          <p:nvPr>
            <p:ph type="sldNum" sz="quarter" idx="12"/>
          </p:nvPr>
        </p:nvSpPr>
        <p:spPr/>
        <p:txBody>
          <a:bodyPr/>
          <a:lstStyle/>
          <a:p>
            <a:pPr>
              <a:defRPr/>
            </a:pPr>
            <a:fld id="{6D1CFBBF-0759-47AC-8AD1-7866F7993F8A}" type="slidenum">
              <a:rPr lang="es-ES" smtClean="0"/>
              <a:pPr>
                <a:defRPr/>
              </a:pPr>
              <a:t>‹Nº›</a:t>
            </a:fld>
            <a:endParaRPr lang="es-ES"/>
          </a:p>
        </p:txBody>
      </p:sp>
    </p:spTree>
    <p:extLst>
      <p:ext uri="{BB962C8B-B14F-4D97-AF65-F5344CB8AC3E}">
        <p14:creationId xmlns:p14="http://schemas.microsoft.com/office/powerpoint/2010/main" val="659420248"/>
      </p:ext>
    </p:extLst>
  </p:cSld>
  <p:clrMapOvr>
    <a:masterClrMapping/>
  </p:clrMapOvr>
  <p:hf sldNum="0"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ABCCE2A-197B-4C53-84EF-258702FA6F1F}" type="datetime1">
              <a:rPr lang="es-AR" smtClean="0"/>
              <a:pPr>
                <a:defRPr/>
              </a:pPr>
              <a:t>19/6/2019</a:t>
            </a:fld>
            <a:endParaRPr lang="es-ES"/>
          </a:p>
        </p:txBody>
      </p:sp>
      <p:sp>
        <p:nvSpPr>
          <p:cNvPr id="3" name="Footer Placeholder 2"/>
          <p:cNvSpPr>
            <a:spLocks noGrp="1"/>
          </p:cNvSpPr>
          <p:nvPr>
            <p:ph type="ftr" sz="quarter" idx="11"/>
          </p:nvPr>
        </p:nvSpPr>
        <p:spPr/>
        <p:txBody>
          <a:bodyPr/>
          <a:lstStyle/>
          <a:p>
            <a:pPr>
              <a:defRPr/>
            </a:pPr>
            <a:r>
              <a:rPr lang="es-ES"/>
              <a:t>Práctica Procesal Civil</a:t>
            </a:r>
          </a:p>
        </p:txBody>
      </p:sp>
      <p:sp>
        <p:nvSpPr>
          <p:cNvPr id="4" name="Slide Number Placeholder 3"/>
          <p:cNvSpPr>
            <a:spLocks noGrp="1"/>
          </p:cNvSpPr>
          <p:nvPr>
            <p:ph type="sldNum" sz="quarter" idx="12"/>
          </p:nvPr>
        </p:nvSpPr>
        <p:spPr/>
        <p:txBody>
          <a:bodyPr/>
          <a:lstStyle/>
          <a:p>
            <a:pPr>
              <a:defRPr/>
            </a:pPr>
            <a:fld id="{F9E7C6C6-801C-4AFD-A144-1DF2D372014E}" type="slidenum">
              <a:rPr lang="es-ES" smtClean="0"/>
              <a:pPr>
                <a:defRPr/>
              </a:pPr>
              <a:t>‹Nº›</a:t>
            </a:fld>
            <a:endParaRPr lang="es-ES"/>
          </a:p>
        </p:txBody>
      </p:sp>
    </p:spTree>
    <p:extLst>
      <p:ext uri="{BB962C8B-B14F-4D97-AF65-F5344CB8AC3E}">
        <p14:creationId xmlns:p14="http://schemas.microsoft.com/office/powerpoint/2010/main" val="1739458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pPr>
              <a:defRPr/>
            </a:pPr>
            <a:fld id="{720D0FFC-ED80-42C8-ADBB-E2218B9D7293}" type="datetime1">
              <a:rPr lang="es-AR" smtClean="0"/>
              <a:pPr>
                <a:defRPr/>
              </a:pPr>
              <a:t>19/6/2019</a:t>
            </a:fld>
            <a:endParaRPr lang="es-ES"/>
          </a:p>
        </p:txBody>
      </p:sp>
      <p:sp>
        <p:nvSpPr>
          <p:cNvPr id="6" name="Footer Placeholder 5"/>
          <p:cNvSpPr>
            <a:spLocks noGrp="1"/>
          </p:cNvSpPr>
          <p:nvPr>
            <p:ph type="ftr" sz="quarter" idx="11"/>
          </p:nvPr>
        </p:nvSpPr>
        <p:spPr/>
        <p:txBody>
          <a:bodyPr/>
          <a:lstStyle/>
          <a:p>
            <a:pPr>
              <a:defRPr/>
            </a:pPr>
            <a:r>
              <a:rPr lang="es-ES"/>
              <a:t>Práctica Procesal Civil</a:t>
            </a:r>
          </a:p>
        </p:txBody>
      </p:sp>
      <p:sp>
        <p:nvSpPr>
          <p:cNvPr id="7" name="Slide Number Placeholder 6"/>
          <p:cNvSpPr>
            <a:spLocks noGrp="1"/>
          </p:cNvSpPr>
          <p:nvPr>
            <p:ph type="sldNum" sz="quarter" idx="12"/>
          </p:nvPr>
        </p:nvSpPr>
        <p:spPr/>
        <p:txBody>
          <a:bodyPr/>
          <a:lstStyle/>
          <a:p>
            <a:pPr>
              <a:defRPr/>
            </a:pPr>
            <a:fld id="{88AA3070-F4D4-4326-926F-38D2CEA3871F}" type="slidenum">
              <a:rPr lang="es-ES" smtClean="0"/>
              <a:pPr>
                <a:defRPr/>
              </a:pPr>
              <a:t>‹Nº›</a:t>
            </a:fld>
            <a:endParaRPr lang="es-ES"/>
          </a:p>
        </p:txBody>
      </p:sp>
    </p:spTree>
    <p:extLst>
      <p:ext uri="{BB962C8B-B14F-4D97-AF65-F5344CB8AC3E}">
        <p14:creationId xmlns:p14="http://schemas.microsoft.com/office/powerpoint/2010/main" val="2591516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pPr>
              <a:defRPr/>
            </a:pPr>
            <a:fld id="{F36FC6E7-6834-45A2-BB85-F048AAF31FBE}" type="datetime1">
              <a:rPr lang="es-AR" smtClean="0"/>
              <a:pPr>
                <a:defRPr/>
              </a:pPr>
              <a:t>19/6/2019</a:t>
            </a:fld>
            <a:endParaRPr lang="es-ES"/>
          </a:p>
        </p:txBody>
      </p:sp>
      <p:sp>
        <p:nvSpPr>
          <p:cNvPr id="6" name="Footer Placeholder 5"/>
          <p:cNvSpPr>
            <a:spLocks noGrp="1"/>
          </p:cNvSpPr>
          <p:nvPr>
            <p:ph type="ftr" sz="quarter" idx="11"/>
          </p:nvPr>
        </p:nvSpPr>
        <p:spPr/>
        <p:txBody>
          <a:bodyPr/>
          <a:lstStyle/>
          <a:p>
            <a:pPr>
              <a:defRPr/>
            </a:pPr>
            <a:r>
              <a:rPr lang="es-ES"/>
              <a:t>Práctica Procesal Civil</a:t>
            </a:r>
          </a:p>
        </p:txBody>
      </p:sp>
      <p:sp>
        <p:nvSpPr>
          <p:cNvPr id="7" name="Slide Number Placeholder 6"/>
          <p:cNvSpPr>
            <a:spLocks noGrp="1"/>
          </p:cNvSpPr>
          <p:nvPr>
            <p:ph type="sldNum" sz="quarter" idx="12"/>
          </p:nvPr>
        </p:nvSpPr>
        <p:spPr/>
        <p:txBody>
          <a:bodyPr/>
          <a:lstStyle/>
          <a:p>
            <a:pPr>
              <a:defRPr/>
            </a:pPr>
            <a:fld id="{BCFAA893-D4CD-4D17-B3B1-C3BD8ED37E5D}" type="slidenum">
              <a:rPr lang="es-ES" smtClean="0"/>
              <a:pPr>
                <a:defRPr/>
              </a:pPr>
              <a:t>‹Nº›</a:t>
            </a:fld>
            <a:endParaRPr lang="es-ES"/>
          </a:p>
        </p:txBody>
      </p:sp>
    </p:spTree>
    <p:extLst>
      <p:ext uri="{BB962C8B-B14F-4D97-AF65-F5344CB8AC3E}">
        <p14:creationId xmlns:p14="http://schemas.microsoft.com/office/powerpoint/2010/main" val="2149131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674D877-12E2-44B8-BD0F-E274FE415B8A}" type="datetime1">
              <a:rPr lang="es-AR" smtClean="0"/>
              <a:pPr>
                <a:defRPr/>
              </a:pPr>
              <a:t>19/6/2019</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s-ES"/>
              <a:t>Práctica Procesal Civil</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defRPr/>
            </a:pPr>
            <a:fld id="{6D1CFBBF-0759-47AC-8AD1-7866F7993F8A}" type="slidenum">
              <a:rPr lang="es-ES" smtClean="0"/>
              <a:pPr>
                <a:defRPr/>
              </a:pPr>
              <a:t>‹Nº›</a:t>
            </a:fld>
            <a:endParaRPr lang="es-ES"/>
          </a:p>
        </p:txBody>
      </p:sp>
    </p:spTree>
    <p:extLst>
      <p:ext uri="{BB962C8B-B14F-4D97-AF65-F5344CB8AC3E}">
        <p14:creationId xmlns:p14="http://schemas.microsoft.com/office/powerpoint/2010/main" val="403091599"/>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 id="2147483848" r:id="rId13"/>
    <p:sldLayoutId id="2147483849" r:id="rId14"/>
    <p:sldLayoutId id="2147483850" r:id="rId15"/>
    <p:sldLayoutId id="2147483851" r:id="rId16"/>
    <p:sldLayoutId id="2147483852" r:id="rId17"/>
  </p:sldLayoutIdLst>
  <p:hf sldNum="0"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407368" y="1268760"/>
            <a:ext cx="10260632" cy="5256584"/>
          </a:xfrm>
        </p:spPr>
        <p:txBody>
          <a:bodyPr/>
          <a:lstStyle/>
          <a:p>
            <a:pPr algn="l"/>
            <a:r>
              <a:rPr lang="es-ES_tradnl" sz="2000" b="1" spc="300" dirty="0">
                <a:solidFill>
                  <a:schemeClr val="accent2">
                    <a:lumMod val="50000"/>
                  </a:schemeClr>
                </a:solidFill>
              </a:rPr>
              <a:t>a) Determinación. Hechos controvertidos y no controvertidos. Principios. Consecuencias.</a:t>
            </a:r>
            <a:br>
              <a:rPr lang="es-ES_tradnl" sz="2000" b="1" spc="300" dirty="0">
                <a:solidFill>
                  <a:schemeClr val="accent2">
                    <a:lumMod val="50000"/>
                  </a:schemeClr>
                </a:solidFill>
              </a:rPr>
            </a:br>
            <a:r>
              <a:rPr lang="es-AR" sz="2000" b="1" spc="300" dirty="0">
                <a:solidFill>
                  <a:schemeClr val="accent2">
                    <a:lumMod val="50000"/>
                  </a:schemeClr>
                </a:solidFill>
              </a:rPr>
              <a:t/>
            </a:r>
            <a:br>
              <a:rPr lang="es-AR" sz="2000" b="1" spc="300" dirty="0">
                <a:solidFill>
                  <a:schemeClr val="accent2">
                    <a:lumMod val="50000"/>
                  </a:schemeClr>
                </a:solidFill>
              </a:rPr>
            </a:br>
            <a:r>
              <a:rPr lang="es-ES_tradnl" sz="2000" b="1" spc="300" dirty="0">
                <a:solidFill>
                  <a:schemeClr val="accent2">
                    <a:lumMod val="50000"/>
                  </a:schemeClr>
                </a:solidFill>
              </a:rPr>
              <a:t>b)  Fijación de los hechos. Cuestiones de hecho y derecho. Delimitación de la prueba. La audiencia preliminar: su importancia. Consagración legislativa. Depuración del proceso: el “despacho </a:t>
            </a:r>
            <a:r>
              <a:rPr lang="es-ES_tradnl" sz="2000" b="1" spc="300" dirty="0" err="1">
                <a:solidFill>
                  <a:schemeClr val="accent2">
                    <a:lumMod val="50000"/>
                  </a:schemeClr>
                </a:solidFill>
              </a:rPr>
              <a:t>saneador</a:t>
            </a:r>
            <a:r>
              <a:rPr lang="es-ES_tradnl" sz="2000" b="1" spc="300" dirty="0">
                <a:solidFill>
                  <a:schemeClr val="accent2">
                    <a:lumMod val="50000"/>
                  </a:schemeClr>
                </a:solidFill>
              </a:rPr>
              <a:t>”.</a:t>
            </a:r>
            <a:br>
              <a:rPr lang="es-ES_tradnl" sz="2000" b="1" spc="300" dirty="0">
                <a:solidFill>
                  <a:schemeClr val="accent2">
                    <a:lumMod val="50000"/>
                  </a:schemeClr>
                </a:solidFill>
              </a:rPr>
            </a:br>
            <a:r>
              <a:rPr lang="es-AR" sz="2000" b="1" spc="300" dirty="0">
                <a:solidFill>
                  <a:schemeClr val="accent2">
                    <a:lumMod val="50000"/>
                  </a:schemeClr>
                </a:solidFill>
              </a:rPr>
              <a:t/>
            </a:r>
            <a:br>
              <a:rPr lang="es-AR" sz="2000" b="1" spc="300" dirty="0">
                <a:solidFill>
                  <a:schemeClr val="accent2">
                    <a:lumMod val="50000"/>
                  </a:schemeClr>
                </a:solidFill>
              </a:rPr>
            </a:br>
            <a:r>
              <a:rPr lang="es-ES_tradnl" sz="2000" b="1" spc="300" dirty="0">
                <a:solidFill>
                  <a:schemeClr val="accent2">
                    <a:lumMod val="50000"/>
                  </a:schemeClr>
                </a:solidFill>
              </a:rPr>
              <a:t>c) Hechos ocurridos durante el desarrollo proceso. Hechos nuevos: oportunidad y prueba. Hechos que consolidan o extinguen derechos litigiosos. </a:t>
            </a:r>
            <a:r>
              <a:rPr lang="es-AR" sz="2000" b="1" spc="300" dirty="0">
                <a:solidFill>
                  <a:schemeClr val="accent2">
                    <a:lumMod val="50000"/>
                  </a:schemeClr>
                </a:solidFill>
              </a:rPr>
              <a:t/>
            </a:r>
            <a:br>
              <a:rPr lang="es-AR" sz="2000" b="1" spc="300" dirty="0">
                <a:solidFill>
                  <a:schemeClr val="accent2">
                    <a:lumMod val="50000"/>
                  </a:schemeClr>
                </a:solidFill>
              </a:rPr>
            </a:br>
            <a:r>
              <a:rPr lang="es-ES_tradnl" b="1" dirty="0">
                <a:solidFill>
                  <a:schemeClr val="accent2">
                    <a:lumMod val="50000"/>
                  </a:schemeClr>
                </a:solidFill>
                <a:effectLst/>
              </a:rPr>
              <a:t> </a:t>
            </a:r>
            <a:r>
              <a:rPr lang="es-AR" b="1" dirty="0">
                <a:solidFill>
                  <a:schemeClr val="accent2">
                    <a:lumMod val="50000"/>
                  </a:schemeClr>
                </a:solidFill>
                <a:effectLst/>
              </a:rPr>
              <a:t/>
            </a:r>
            <a:br>
              <a:rPr lang="es-AR" b="1" dirty="0">
                <a:solidFill>
                  <a:schemeClr val="accent2">
                    <a:lumMod val="50000"/>
                  </a:schemeClr>
                </a:solidFill>
                <a:effectLst/>
              </a:rPr>
            </a:br>
            <a:endParaRPr lang="es-ES" b="1" dirty="0">
              <a:solidFill>
                <a:schemeClr val="accent2">
                  <a:lumMod val="50000"/>
                </a:schemeClr>
              </a:solidFill>
            </a:endParaRPr>
          </a:p>
        </p:txBody>
      </p:sp>
      <p:sp>
        <p:nvSpPr>
          <p:cNvPr id="8195" name="5 Subtítulo"/>
          <p:cNvSpPr>
            <a:spLocks noGrp="1"/>
          </p:cNvSpPr>
          <p:nvPr>
            <p:ph type="subTitle" idx="1"/>
          </p:nvPr>
        </p:nvSpPr>
        <p:spPr>
          <a:xfrm>
            <a:off x="623392" y="260648"/>
            <a:ext cx="9577064" cy="1008112"/>
          </a:xfrm>
        </p:spPr>
        <p:txBody>
          <a:bodyPr>
            <a:normAutofit fontScale="77500" lnSpcReduction="20000"/>
          </a:bodyPr>
          <a:lstStyle/>
          <a:p>
            <a:pPr algn="l" eaLnBrk="1" hangingPunct="1"/>
            <a:r>
              <a:rPr lang="es-ES" sz="4000" b="1" dirty="0">
                <a:solidFill>
                  <a:schemeClr val="accent2">
                    <a:lumMod val="50000"/>
                  </a:schemeClr>
                </a:solidFill>
                <a:latin typeface="+mj-lt"/>
              </a:rPr>
              <a:t>BOLILLA 12</a:t>
            </a:r>
          </a:p>
          <a:p>
            <a:pPr eaLnBrk="1" hangingPunct="1"/>
            <a:r>
              <a:rPr lang="es-ES" sz="4000" b="1" dirty="0">
                <a:solidFill>
                  <a:schemeClr val="accent2">
                    <a:lumMod val="50000"/>
                  </a:schemeClr>
                </a:solidFill>
                <a:latin typeface="+mj-lt"/>
              </a:rPr>
              <a:t>  FIJACIÓN DE LOS TÉRMINOS DE LA LITIS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AR" b="1" i="1" dirty="0">
                <a:solidFill>
                  <a:srgbClr val="92D050"/>
                </a:solidFill>
                <a:effectLst>
                  <a:outerShdw blurRad="38100" dist="38100" dir="2700000" algn="tl">
                    <a:srgbClr val="000000">
                      <a:alpha val="43137"/>
                    </a:srgbClr>
                  </a:outerShdw>
                </a:effectLst>
              </a:rPr>
              <a:t>La prueba en general</a:t>
            </a:r>
            <a:br>
              <a:rPr lang="es-AR" b="1" i="1" dirty="0">
                <a:solidFill>
                  <a:srgbClr val="92D050"/>
                </a:solidFill>
                <a:effectLst>
                  <a:outerShdw blurRad="38100" dist="38100" dir="2700000" algn="tl">
                    <a:srgbClr val="000000">
                      <a:alpha val="43137"/>
                    </a:srgbClr>
                  </a:outerShdw>
                </a:effectLst>
              </a:rPr>
            </a:br>
            <a:endParaRPr lang="es-ES" b="1" i="1" dirty="0">
              <a:solidFill>
                <a:srgbClr val="92D050"/>
              </a:solidFill>
              <a:effectLst>
                <a:outerShdw blurRad="38100" dist="38100" dir="2700000" algn="tl">
                  <a:srgbClr val="000000">
                    <a:alpha val="43137"/>
                  </a:srgbClr>
                </a:outerShdw>
              </a:effectLst>
            </a:endParaRPr>
          </a:p>
        </p:txBody>
      </p:sp>
      <p:sp>
        <p:nvSpPr>
          <p:cNvPr id="17411" name="2 Marcador de contenido"/>
          <p:cNvSpPr>
            <a:spLocks noGrp="1"/>
          </p:cNvSpPr>
          <p:nvPr>
            <p:ph idx="1"/>
          </p:nvPr>
        </p:nvSpPr>
        <p:spPr>
          <a:xfrm>
            <a:off x="407369" y="1428751"/>
            <a:ext cx="9832008" cy="4697413"/>
          </a:xfrm>
        </p:spPr>
        <p:txBody>
          <a:bodyPr>
            <a:normAutofit fontScale="25000" lnSpcReduction="20000"/>
          </a:bodyPr>
          <a:lstStyle/>
          <a:p>
            <a:pPr algn="just" eaLnBrk="1" hangingPunct="1">
              <a:buFont typeface="Wingdings 2" pitchFamily="18" charset="2"/>
              <a:buNone/>
            </a:pPr>
            <a:r>
              <a:rPr lang="es-AR" sz="3400" dirty="0"/>
              <a:t> </a:t>
            </a:r>
            <a:r>
              <a:rPr lang="es-AR" sz="9800" dirty="0">
                <a:solidFill>
                  <a:schemeClr val="accent1">
                    <a:lumMod val="50000"/>
                  </a:schemeClr>
                </a:solidFill>
              </a:rPr>
              <a:t>EN SENTIDO LATO:  3 significaciones:</a:t>
            </a:r>
          </a:p>
          <a:p>
            <a:pPr algn="just" eaLnBrk="1" hangingPunct="1">
              <a:buFontTx/>
              <a:buChar char="-"/>
            </a:pPr>
            <a:r>
              <a:rPr lang="es-AR" sz="9800" dirty="0">
                <a:solidFill>
                  <a:schemeClr val="accent1">
                    <a:lumMod val="50000"/>
                  </a:schemeClr>
                </a:solidFill>
              </a:rPr>
              <a:t>Actividad que despliegan las partes y órgano judicial durante transcurso del proceso tendiente al logro convicción judicial </a:t>
            </a:r>
          </a:p>
          <a:p>
            <a:pPr algn="just" eaLnBrk="1" hangingPunct="1">
              <a:buFontTx/>
              <a:buChar char="-"/>
            </a:pPr>
            <a:endParaRPr lang="es-AR" sz="9800" dirty="0">
              <a:solidFill>
                <a:schemeClr val="accent1">
                  <a:lumMod val="50000"/>
                </a:schemeClr>
              </a:solidFill>
            </a:endParaRPr>
          </a:p>
          <a:p>
            <a:pPr algn="just" eaLnBrk="1" hangingPunct="1">
              <a:buFontTx/>
              <a:buChar char="-"/>
            </a:pPr>
            <a:r>
              <a:rPr lang="es-AR" sz="9800" dirty="0">
                <a:solidFill>
                  <a:schemeClr val="accent1">
                    <a:lumMod val="50000"/>
                  </a:schemeClr>
                </a:solidFill>
              </a:rPr>
              <a:t>Conjunto de modos u operaciones (medios de prueba) del que se extraen, por conducto de la fuente que proporcionan</a:t>
            </a:r>
          </a:p>
          <a:p>
            <a:pPr algn="just" eaLnBrk="1" hangingPunct="1">
              <a:buFontTx/>
              <a:buChar char="-"/>
            </a:pPr>
            <a:endParaRPr lang="es-AR" sz="9800" dirty="0">
              <a:solidFill>
                <a:schemeClr val="accent1">
                  <a:lumMod val="50000"/>
                </a:schemeClr>
              </a:solidFill>
            </a:endParaRPr>
          </a:p>
          <a:p>
            <a:pPr algn="just" eaLnBrk="1" hangingPunct="1">
              <a:buFontTx/>
              <a:buChar char="-"/>
            </a:pPr>
            <a:r>
              <a:rPr lang="es-AR" sz="9800" dirty="0">
                <a:solidFill>
                  <a:schemeClr val="accent1">
                    <a:lumMod val="50000"/>
                  </a:schemeClr>
                </a:solidFill>
              </a:rPr>
              <a:t>Las </a:t>
            </a:r>
            <a:r>
              <a:rPr lang="es-AR" sz="9800" u="sng" dirty="0">
                <a:solidFill>
                  <a:schemeClr val="accent1">
                    <a:lumMod val="50000"/>
                  </a:schemeClr>
                </a:solidFill>
              </a:rPr>
              <a:t>razones generadoras </a:t>
            </a:r>
            <a:r>
              <a:rPr lang="es-AR" sz="9800" dirty="0">
                <a:solidFill>
                  <a:schemeClr val="accent1">
                    <a:lumMod val="50000"/>
                  </a:schemeClr>
                </a:solidFill>
              </a:rPr>
              <a:t>de la convicción judicial (argumentos de prueba)</a:t>
            </a:r>
          </a:p>
          <a:p>
            <a:pPr algn="just" eaLnBrk="1" hangingPunct="1">
              <a:buFont typeface="Wingdings 2" pitchFamily="18" charset="2"/>
              <a:buNone/>
            </a:pPr>
            <a:endParaRPr lang="es-AR" sz="11200" dirty="0"/>
          </a:p>
          <a:p>
            <a:pPr algn="just" eaLnBrk="1" hangingPunct="1">
              <a:buFont typeface="Wingdings 2" pitchFamily="18" charset="2"/>
              <a:buNone/>
            </a:pPr>
            <a:r>
              <a:rPr lang="es-AR" sz="11200" dirty="0"/>
              <a:t> </a:t>
            </a:r>
          </a:p>
          <a:p>
            <a:pPr algn="ctr" eaLnBrk="1" hangingPunct="1">
              <a:buFont typeface="Wingdings 2" pitchFamily="18" charset="2"/>
              <a:buNone/>
            </a:pPr>
            <a:r>
              <a:rPr lang="es-AR" sz="11200" dirty="0"/>
              <a:t> </a:t>
            </a:r>
          </a:p>
          <a:p>
            <a:pPr eaLnBrk="1" hangingPunct="1">
              <a:buFont typeface="Wingdings 2" pitchFamily="18" charset="2"/>
              <a:buNone/>
            </a:pPr>
            <a:endParaRPr lang="es-ES" dirty="0"/>
          </a:p>
        </p:txBody>
      </p:sp>
      <p:sp>
        <p:nvSpPr>
          <p:cNvPr id="4" name="3 Marcador de fecha"/>
          <p:cNvSpPr>
            <a:spLocks noGrp="1"/>
          </p:cNvSpPr>
          <p:nvPr>
            <p:ph type="dt" sz="half" idx="10"/>
          </p:nvPr>
        </p:nvSpPr>
        <p:spPr/>
        <p:txBody>
          <a:bodyPr/>
          <a:lstStyle/>
          <a:p>
            <a:pPr>
              <a:defRPr/>
            </a:pPr>
            <a:fld id="{650CAE4E-A9AB-4A27-8B03-D95A97F95093}" type="datetime1">
              <a:rPr lang="es-AR"/>
              <a:pPr>
                <a:defRPr/>
              </a:pPr>
              <a:t>19/6/2019</a:t>
            </a:fld>
            <a:endParaRPr lang="es-ES"/>
          </a:p>
        </p:txBody>
      </p:sp>
      <p:sp>
        <p:nvSpPr>
          <p:cNvPr id="5" name="4 Marcador de pie de página"/>
          <p:cNvSpPr>
            <a:spLocks noGrp="1"/>
          </p:cNvSpPr>
          <p:nvPr>
            <p:ph type="ftr" sz="quarter" idx="11"/>
          </p:nvPr>
        </p:nvSpPr>
        <p:spPr/>
        <p:txBody>
          <a:bodyPr/>
          <a:lstStyle/>
          <a:p>
            <a:pPr>
              <a:defRPr/>
            </a:pPr>
            <a:r>
              <a:rPr lang="es-ES"/>
              <a:t>Práctica Procesal Civil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AR" b="1" i="1" dirty="0">
                <a:solidFill>
                  <a:srgbClr val="92D050"/>
                </a:solidFill>
                <a:effectLst>
                  <a:outerShdw blurRad="38100" dist="38100" dir="2700000" algn="tl">
                    <a:srgbClr val="000000">
                      <a:alpha val="43137"/>
                    </a:srgbClr>
                  </a:outerShdw>
                </a:effectLst>
              </a:rPr>
              <a:t>Medios de prueba</a:t>
            </a:r>
            <a:endParaRPr lang="es-ES" b="1" i="1" dirty="0">
              <a:solidFill>
                <a:srgbClr val="92D050"/>
              </a:solidFill>
              <a:effectLst>
                <a:outerShdw blurRad="38100" dist="38100" dir="2700000" algn="tl">
                  <a:srgbClr val="000000">
                    <a:alpha val="43137"/>
                  </a:srgbClr>
                </a:outerShdw>
              </a:effectLst>
            </a:endParaRPr>
          </a:p>
        </p:txBody>
      </p:sp>
      <p:sp>
        <p:nvSpPr>
          <p:cNvPr id="18435" name="2 Marcador de contenido"/>
          <p:cNvSpPr>
            <a:spLocks noGrp="1"/>
          </p:cNvSpPr>
          <p:nvPr>
            <p:ph idx="1"/>
          </p:nvPr>
        </p:nvSpPr>
        <p:spPr>
          <a:xfrm>
            <a:off x="551384" y="1412777"/>
            <a:ext cx="9433048" cy="4628586"/>
          </a:xfrm>
        </p:spPr>
        <p:txBody>
          <a:bodyPr>
            <a:normAutofit lnSpcReduction="10000"/>
          </a:bodyPr>
          <a:lstStyle/>
          <a:p>
            <a:pPr eaLnBrk="1" hangingPunct="1"/>
            <a:r>
              <a:rPr lang="es-AR" sz="2400" dirty="0"/>
              <a:t>Modos u operaciones que, referidos a cosas o personas, son susceptibles de proporcionar un dato demostrativo de la existencia o inexistencia de uno o más hechos. (ej. prueba de testigos)</a:t>
            </a:r>
          </a:p>
          <a:p>
            <a:pPr eaLnBrk="1" hangingPunct="1"/>
            <a:endParaRPr lang="es-AR" dirty="0"/>
          </a:p>
          <a:p>
            <a:pPr eaLnBrk="1" hangingPunct="1"/>
            <a:endParaRPr lang="es-AR" dirty="0"/>
          </a:p>
          <a:p>
            <a:pPr eaLnBrk="1" hangingPunct="1"/>
            <a:endParaRPr lang="es-AR" dirty="0"/>
          </a:p>
          <a:p>
            <a:pPr eaLnBrk="1" hangingPunct="1"/>
            <a:r>
              <a:rPr lang="es-AR" sz="2400" dirty="0"/>
              <a:t>  </a:t>
            </a:r>
            <a:r>
              <a:rPr lang="es-AR" sz="2400" i="1" dirty="0"/>
              <a:t>FUENTE de prueba, que es el dato de la realidad -preexistente al proceso- que se obtiene a través del medio de prueba (ej. aquello que vio o adquirió por sus sentidos el testigo y que será declarado por él cuando se produzca el medio probatorio establecido: prueba testimonial)</a:t>
            </a:r>
          </a:p>
          <a:p>
            <a:pPr eaLnBrk="1" hangingPunct="1"/>
            <a:endParaRPr lang="es-ES" dirty="0"/>
          </a:p>
        </p:txBody>
      </p:sp>
      <p:sp>
        <p:nvSpPr>
          <p:cNvPr id="4" name="3 Marcador de fecha"/>
          <p:cNvSpPr>
            <a:spLocks noGrp="1"/>
          </p:cNvSpPr>
          <p:nvPr>
            <p:ph type="dt" sz="half" idx="10"/>
          </p:nvPr>
        </p:nvSpPr>
        <p:spPr/>
        <p:txBody>
          <a:bodyPr/>
          <a:lstStyle/>
          <a:p>
            <a:pPr>
              <a:defRPr/>
            </a:pPr>
            <a:fld id="{DE25BD0E-253F-4D72-AB3C-9D4F6F717DBA}" type="datetime1">
              <a:rPr lang="es-AR"/>
              <a:pPr>
                <a:defRPr/>
              </a:pPr>
              <a:t>19/6/2019</a:t>
            </a:fld>
            <a:endParaRPr lang="es-ES"/>
          </a:p>
        </p:txBody>
      </p:sp>
      <p:sp>
        <p:nvSpPr>
          <p:cNvPr id="5" name="4 Marcador de pie de página"/>
          <p:cNvSpPr>
            <a:spLocks noGrp="1"/>
          </p:cNvSpPr>
          <p:nvPr>
            <p:ph type="ftr" sz="quarter" idx="11"/>
          </p:nvPr>
        </p:nvSpPr>
        <p:spPr/>
        <p:txBody>
          <a:bodyPr/>
          <a:lstStyle/>
          <a:p>
            <a:pPr>
              <a:defRPr/>
            </a:pPr>
            <a:r>
              <a:rPr lang="es-ES"/>
              <a:t>Práctica Procesal Civil</a:t>
            </a:r>
          </a:p>
        </p:txBody>
      </p:sp>
      <p:sp>
        <p:nvSpPr>
          <p:cNvPr id="6" name="5 Distinto de"/>
          <p:cNvSpPr/>
          <p:nvPr/>
        </p:nvSpPr>
        <p:spPr>
          <a:xfrm>
            <a:off x="3689056" y="2714625"/>
            <a:ext cx="1143000" cy="714375"/>
          </a:xfrm>
          <a:prstGeom prst="mathNotEqual">
            <a:avLst>
              <a:gd name="adj1" fmla="val 23520"/>
              <a:gd name="adj2" fmla="val 6600000"/>
              <a:gd name="adj3" fmla="val 1485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AR" b="1" i="1" dirty="0">
                <a:solidFill>
                  <a:srgbClr val="92D050"/>
                </a:solidFill>
                <a:effectLst>
                  <a:outerShdw blurRad="38100" dist="38100" dir="2700000" algn="tl">
                    <a:srgbClr val="000000">
                      <a:alpha val="43137"/>
                    </a:srgbClr>
                  </a:outerShdw>
                </a:effectLst>
              </a:rPr>
              <a:t>Medios de prueba</a:t>
            </a:r>
            <a:endParaRPr lang="es-ES" b="1" i="1" dirty="0">
              <a:solidFill>
                <a:srgbClr val="92D05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1981201" y="1357313"/>
            <a:ext cx="8329613" cy="5143500"/>
          </a:xfrm>
        </p:spPr>
        <p:txBody>
          <a:bodyPr>
            <a:noAutofit/>
          </a:bodyPr>
          <a:lstStyle/>
          <a:p>
            <a:pPr marL="420624" indent="-384048">
              <a:buFont typeface="Wingdings 2"/>
              <a:buChar char=""/>
              <a:defRPr/>
            </a:pPr>
            <a:r>
              <a:rPr lang="es-AR" sz="2800" b="1" dirty="0">
                <a:effectLst>
                  <a:outerShdw blurRad="38100" dist="38100" dir="2700000" algn="tl">
                    <a:srgbClr val="000000">
                      <a:alpha val="43137"/>
                    </a:srgbClr>
                  </a:outerShdw>
                </a:effectLst>
              </a:rPr>
              <a:t>art. 378 CPCN, = art. 364 CPCER</a:t>
            </a:r>
          </a:p>
          <a:p>
            <a:pPr marL="420624" indent="-384048" algn="just">
              <a:buNone/>
              <a:defRPr/>
            </a:pPr>
            <a:r>
              <a:rPr lang="es-AR" sz="2800" b="1" dirty="0">
                <a:effectLst>
                  <a:outerShdw blurRad="38100" dist="38100" dir="2700000" algn="tl">
                    <a:srgbClr val="000000">
                      <a:alpha val="43137"/>
                    </a:srgbClr>
                  </a:outerShdw>
                </a:effectLst>
              </a:rPr>
              <a:t>    </a:t>
            </a:r>
            <a:r>
              <a:rPr lang="es-AR" sz="2800" dirty="0">
                <a:effectLst>
                  <a:outerShdw blurRad="38100" dist="38100" dir="2700000" algn="tl">
                    <a:srgbClr val="000000">
                      <a:alpha val="43137"/>
                    </a:srgbClr>
                  </a:outerShdw>
                </a:effectLst>
              </a:rPr>
              <a:t>“La prueba deberá producirse por los medios previstos expresamente en la ley y por los que el juez disponga, a pedido de parte o de oficio, siempre que no afecten a la moral, la libertad personal  de los litigantes o de terceros, o no estén expresamente prohibidos para el caso. Los medidos de prueba no previstos se diligenciarán aplicando por analogía las disposiciones de los que sean semejantes o, en su defecto en la forma que establezca el juez”</a:t>
            </a:r>
            <a:endParaRPr lang="es-AR" sz="2800" b="1" dirty="0">
              <a:effectLst>
                <a:outerShdw blurRad="38100" dist="38100" dir="2700000" algn="tl">
                  <a:srgbClr val="000000">
                    <a:alpha val="43137"/>
                  </a:srgbClr>
                </a:outerShdw>
              </a:effectLst>
            </a:endParaRPr>
          </a:p>
          <a:p>
            <a:pPr marL="420624" indent="-384048">
              <a:buNone/>
              <a:defRPr/>
            </a:pPr>
            <a:endParaRPr lang="es-AR" sz="2400"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pPr>
              <a:defRPr/>
            </a:pPr>
            <a:fld id="{E8CCF685-359D-4056-99C0-3E4475EBF2F0}" type="datetime1">
              <a:rPr lang="es-AR"/>
              <a:pPr>
                <a:defRPr/>
              </a:pPr>
              <a:t>19/6/2019</a:t>
            </a:fld>
            <a:endParaRPr lang="es-ES"/>
          </a:p>
        </p:txBody>
      </p:sp>
      <p:sp>
        <p:nvSpPr>
          <p:cNvPr id="5" name="4 Marcador de pie de página"/>
          <p:cNvSpPr>
            <a:spLocks noGrp="1"/>
          </p:cNvSpPr>
          <p:nvPr>
            <p:ph type="ftr" sz="quarter" idx="11"/>
          </p:nvPr>
        </p:nvSpPr>
        <p:spPr/>
        <p:txBody>
          <a:bodyPr/>
          <a:lstStyle/>
          <a:p>
            <a:pPr>
              <a:defRPr/>
            </a:pPr>
            <a:r>
              <a:rPr lang="es-ES"/>
              <a:t>Práctica Procesal Civil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81200" y="285750"/>
            <a:ext cx="7467600" cy="1143000"/>
          </a:xfrm>
        </p:spPr>
        <p:txBody>
          <a:bodyPr>
            <a:normAutofit/>
          </a:bodyPr>
          <a:lstStyle/>
          <a:p>
            <a:pPr>
              <a:defRPr/>
            </a:pPr>
            <a:r>
              <a:rPr lang="es-AR" b="1" i="1" dirty="0">
                <a:solidFill>
                  <a:srgbClr val="92D050"/>
                </a:solidFill>
                <a:effectLst>
                  <a:outerShdw blurRad="38100" dist="38100" dir="2700000" algn="tl">
                    <a:srgbClr val="000000">
                      <a:alpha val="43137"/>
                    </a:srgbClr>
                  </a:outerShdw>
                </a:effectLst>
              </a:rPr>
              <a:t>Medios de prueba</a:t>
            </a:r>
            <a:endParaRPr lang="es-ES" b="1" i="1" dirty="0">
              <a:solidFill>
                <a:srgbClr val="92D05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1981201" y="1357313"/>
            <a:ext cx="8329613" cy="5143500"/>
          </a:xfrm>
        </p:spPr>
        <p:txBody>
          <a:bodyPr>
            <a:noAutofit/>
          </a:bodyPr>
          <a:lstStyle/>
          <a:p>
            <a:pPr marL="420624" indent="-384048">
              <a:buFont typeface="Wingdings 2"/>
              <a:buChar char=""/>
              <a:defRPr/>
            </a:pPr>
            <a:r>
              <a:rPr lang="es-AR" sz="3200" b="1" dirty="0">
                <a:effectLst>
                  <a:outerShdw blurRad="38100" dist="38100" dir="2700000" algn="tl">
                    <a:srgbClr val="000000">
                      <a:alpha val="43137"/>
                    </a:srgbClr>
                  </a:outerShdw>
                </a:effectLst>
              </a:rPr>
              <a:t>art. 147 </a:t>
            </a:r>
            <a:r>
              <a:rPr lang="es-AR" sz="3200" b="1" dirty="0" err="1">
                <a:effectLst>
                  <a:outerShdw blurRad="38100" dist="38100" dir="2700000" algn="tl">
                    <a:srgbClr val="000000">
                      <a:alpha val="43137"/>
                    </a:srgbClr>
                  </a:outerShdw>
                </a:effectLst>
              </a:rPr>
              <a:t>CPCSta</a:t>
            </a:r>
            <a:r>
              <a:rPr lang="es-AR" sz="3200" b="1" dirty="0">
                <a:effectLst>
                  <a:outerShdw blurRad="38100" dist="38100" dir="2700000" algn="tl">
                    <a:srgbClr val="000000">
                      <a:alpha val="43137"/>
                    </a:srgbClr>
                  </a:outerShdw>
                </a:effectLst>
              </a:rPr>
              <a:t> Fe </a:t>
            </a:r>
          </a:p>
          <a:p>
            <a:pPr marL="420624" indent="-384048" algn="just">
              <a:buNone/>
              <a:defRPr/>
            </a:pPr>
            <a:r>
              <a:rPr lang="es-AR" sz="3200" b="1" dirty="0">
                <a:effectLst>
                  <a:outerShdw blurRad="38100" dist="38100" dir="2700000" algn="tl">
                    <a:srgbClr val="000000">
                      <a:alpha val="43137"/>
                    </a:srgbClr>
                  </a:outerShdw>
                </a:effectLst>
              </a:rPr>
              <a:t>    </a:t>
            </a:r>
            <a:r>
              <a:rPr lang="es-AR" sz="3200" i="1" dirty="0">
                <a:effectLst>
                  <a:outerShdw blurRad="38100" dist="38100" dir="2700000" algn="tl">
                    <a:srgbClr val="000000">
                      <a:alpha val="43137"/>
                    </a:srgbClr>
                  </a:outerShdw>
                </a:effectLst>
              </a:rPr>
              <a:t>“cuando se ofreciere un medio de prueba idóneo y pertinente no previsto de modo expreso por la ley,  el juez establecerá la manera de diligenciarlo, usando el procedimiento determinado para otras pruebas que fuere analógicamente  aplicable.”</a:t>
            </a:r>
            <a:r>
              <a:rPr lang="es-AR" sz="3200" dirty="0"/>
              <a:t> </a:t>
            </a:r>
          </a:p>
        </p:txBody>
      </p:sp>
      <p:sp>
        <p:nvSpPr>
          <p:cNvPr id="4" name="3 Marcador de fecha"/>
          <p:cNvSpPr>
            <a:spLocks noGrp="1"/>
          </p:cNvSpPr>
          <p:nvPr>
            <p:ph type="dt" sz="half" idx="10"/>
          </p:nvPr>
        </p:nvSpPr>
        <p:spPr/>
        <p:txBody>
          <a:bodyPr/>
          <a:lstStyle/>
          <a:p>
            <a:pPr>
              <a:defRPr/>
            </a:pPr>
            <a:fld id="{9E6E7B8E-E4E0-4BB1-BB7D-A1F6894A0FD9}" type="datetime1">
              <a:rPr lang="es-AR"/>
              <a:pPr>
                <a:defRPr/>
              </a:pPr>
              <a:t>19/6/2019</a:t>
            </a:fld>
            <a:endParaRPr lang="es-ES"/>
          </a:p>
        </p:txBody>
      </p:sp>
      <p:sp>
        <p:nvSpPr>
          <p:cNvPr id="5" name="4 Marcador de pie de página"/>
          <p:cNvSpPr>
            <a:spLocks noGrp="1"/>
          </p:cNvSpPr>
          <p:nvPr>
            <p:ph type="ftr" sz="quarter" idx="11"/>
          </p:nvPr>
        </p:nvSpPr>
        <p:spPr/>
        <p:txBody>
          <a:bodyPr/>
          <a:lstStyle/>
          <a:p>
            <a:pPr>
              <a:defRPr/>
            </a:pPr>
            <a:r>
              <a:rPr lang="es-ES"/>
              <a:t>Práctica Procesal Civil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51384" y="0"/>
            <a:ext cx="8722618" cy="1269999"/>
          </a:xfrm>
        </p:spPr>
        <p:txBody>
          <a:bodyPr>
            <a:normAutofit/>
          </a:bodyPr>
          <a:lstStyle/>
          <a:p>
            <a:pPr>
              <a:defRPr/>
            </a:pPr>
            <a:r>
              <a:rPr lang="es-AR" sz="4000" b="1" i="1" dirty="0">
                <a:solidFill>
                  <a:srgbClr val="92D050"/>
                </a:solidFill>
                <a:effectLst>
                  <a:outerShdw blurRad="38100" dist="38100" dir="2700000" algn="tl">
                    <a:srgbClr val="000000">
                      <a:alpha val="43137"/>
                    </a:srgbClr>
                  </a:outerShdw>
                </a:effectLst>
              </a:rPr>
              <a:t>Medios de prueba (</a:t>
            </a:r>
            <a:r>
              <a:rPr lang="es-AR" sz="4000" b="1" i="1" dirty="0" err="1">
                <a:solidFill>
                  <a:srgbClr val="92D050"/>
                </a:solidFill>
                <a:effectLst>
                  <a:outerShdw blurRad="38100" dist="38100" dir="2700000" algn="tl">
                    <a:srgbClr val="000000">
                      <a:alpha val="43137"/>
                    </a:srgbClr>
                  </a:outerShdw>
                </a:effectLst>
              </a:rPr>
              <a:t>cont</a:t>
            </a:r>
            <a:r>
              <a:rPr lang="es-AR" sz="4000" b="1" i="1" dirty="0">
                <a:solidFill>
                  <a:srgbClr val="92D050"/>
                </a:solidFill>
                <a:effectLst>
                  <a:outerShdw blurRad="38100" dist="38100" dir="2700000" algn="tl">
                    <a:srgbClr val="000000">
                      <a:alpha val="43137"/>
                    </a:srgbClr>
                  </a:outerShdw>
                </a:effectLst>
              </a:rPr>
              <a:t>)</a:t>
            </a:r>
            <a:r>
              <a:rPr lang="es-AR" b="1" i="1" dirty="0">
                <a:solidFill>
                  <a:srgbClr val="92D050"/>
                </a:solidFill>
                <a:effectLst>
                  <a:outerShdw blurRad="38100" dist="38100" dir="2700000" algn="tl">
                    <a:srgbClr val="000000">
                      <a:alpha val="43137"/>
                    </a:srgbClr>
                  </a:outerShdw>
                </a:effectLst>
              </a:rPr>
              <a:t/>
            </a:r>
            <a:br>
              <a:rPr lang="es-AR" b="1" i="1" dirty="0">
                <a:solidFill>
                  <a:srgbClr val="92D050"/>
                </a:solidFill>
                <a:effectLst>
                  <a:outerShdw blurRad="38100" dist="38100" dir="2700000" algn="tl">
                    <a:srgbClr val="000000">
                      <a:alpha val="43137"/>
                    </a:srgbClr>
                  </a:outerShdw>
                </a:effectLst>
              </a:rPr>
            </a:br>
            <a:r>
              <a:rPr lang="es-AR" sz="2000" b="1" i="1" dirty="0">
                <a:solidFill>
                  <a:srgbClr val="92D050"/>
                </a:solidFill>
                <a:effectLst>
                  <a:outerShdw blurRad="38100" dist="38100" dir="2700000" algn="tl">
                    <a:srgbClr val="000000">
                      <a:alpha val="43137"/>
                    </a:srgbClr>
                  </a:outerShdw>
                </a:effectLst>
              </a:rPr>
              <a:t>CLASIFICACIÓN</a:t>
            </a:r>
            <a:endParaRPr lang="es-ES" sz="2000" b="1" i="1" dirty="0">
              <a:solidFill>
                <a:srgbClr val="92D05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839416" y="1214421"/>
            <a:ext cx="9793088" cy="5192065"/>
          </a:xfrm>
        </p:spPr>
        <p:txBody>
          <a:bodyPr>
            <a:normAutofit fontScale="25000" lnSpcReduction="20000"/>
          </a:bodyPr>
          <a:lstStyle/>
          <a:p>
            <a:pPr marL="420624" indent="-384048">
              <a:buNone/>
              <a:defRPr/>
            </a:pPr>
            <a:r>
              <a:rPr lang="es-AR" b="1" dirty="0">
                <a:effectLst>
                  <a:outerShdw blurRad="38100" dist="38100" dir="2700000" algn="tl">
                    <a:srgbClr val="000000">
                      <a:alpha val="43137"/>
                    </a:srgbClr>
                  </a:outerShdw>
                </a:effectLst>
              </a:rPr>
              <a:t>	</a:t>
            </a:r>
            <a:r>
              <a:rPr lang="es-AR" sz="8000" b="1" dirty="0">
                <a:effectLst>
                  <a:outerShdw blurRad="38100" dist="38100" dir="2700000" algn="tl">
                    <a:srgbClr val="000000">
                      <a:alpha val="43137"/>
                    </a:srgbClr>
                  </a:outerShdw>
                </a:effectLst>
              </a:rPr>
              <a:t>		         </a:t>
            </a:r>
            <a:r>
              <a:rPr lang="es-AR" sz="8000" b="1" dirty="0" smtClean="0">
                <a:effectLst>
                  <a:outerShdw blurRad="38100" dist="38100" dir="2700000" algn="tl">
                    <a:srgbClr val="000000">
                      <a:alpha val="43137"/>
                    </a:srgbClr>
                  </a:outerShdw>
                </a:effectLst>
              </a:rPr>
              <a:t>                                         </a:t>
            </a:r>
          </a:p>
          <a:p>
            <a:pPr marL="420624" indent="-384048">
              <a:buNone/>
              <a:defRPr/>
            </a:pPr>
            <a:r>
              <a:rPr lang="es-AR" sz="8000" b="1" dirty="0">
                <a:effectLst>
                  <a:outerShdw blurRad="38100" dist="38100" dir="2700000" algn="tl">
                    <a:srgbClr val="000000">
                      <a:alpha val="43137"/>
                    </a:srgbClr>
                  </a:outerShdw>
                </a:effectLst>
              </a:rPr>
              <a:t>	</a:t>
            </a:r>
            <a:r>
              <a:rPr lang="es-AR" sz="8000" b="1" dirty="0" smtClean="0">
                <a:effectLst>
                  <a:outerShdw blurRad="38100" dist="38100" dir="2700000" algn="tl">
                    <a:srgbClr val="000000">
                      <a:alpha val="43137"/>
                    </a:srgbClr>
                  </a:outerShdw>
                </a:effectLst>
              </a:rPr>
              <a:t>						 </a:t>
            </a:r>
            <a:r>
              <a:rPr lang="es-AR" sz="8000" b="1" dirty="0">
                <a:effectLst>
                  <a:outerShdw blurRad="38100" dist="38100" dir="2700000" algn="tl">
                    <a:srgbClr val="000000">
                      <a:alpha val="43137"/>
                    </a:srgbClr>
                  </a:outerShdw>
                </a:effectLst>
              </a:rPr>
              <a:t>DIRECTOS:  reconocimiento judicial</a:t>
            </a:r>
          </a:p>
          <a:p>
            <a:pPr marL="420624" indent="-384048">
              <a:buFont typeface="Wingdings 2"/>
              <a:buChar char=""/>
              <a:defRPr/>
            </a:pPr>
            <a:r>
              <a:rPr lang="es-AR" sz="8000" b="1" dirty="0">
                <a:effectLst>
                  <a:outerShdw blurRad="38100" dist="38100" dir="2700000" algn="tl">
                    <a:srgbClr val="000000">
                      <a:alpha val="43137"/>
                    </a:srgbClr>
                  </a:outerShdw>
                </a:effectLst>
              </a:rPr>
              <a:t>Funcional:        </a:t>
            </a:r>
          </a:p>
          <a:p>
            <a:pPr marL="420624" indent="-384048">
              <a:buNone/>
              <a:defRPr/>
            </a:pPr>
            <a:r>
              <a:rPr lang="es-AR" sz="8000" b="1" dirty="0">
                <a:effectLst>
                  <a:outerShdw blurRad="38100" dist="38100" dir="2700000" algn="tl">
                    <a:srgbClr val="000000">
                      <a:alpha val="43137"/>
                    </a:srgbClr>
                  </a:outerShdw>
                </a:effectLst>
              </a:rPr>
              <a:t>	                              </a:t>
            </a:r>
            <a:r>
              <a:rPr lang="es-AR" sz="8000" b="1" dirty="0" smtClean="0">
                <a:effectLst>
                  <a:outerShdw blurRad="38100" dist="38100" dir="2700000" algn="tl">
                    <a:srgbClr val="000000">
                      <a:alpha val="43137"/>
                    </a:srgbClr>
                  </a:outerShdw>
                </a:effectLst>
              </a:rPr>
              <a:t> INDIRECTOS</a:t>
            </a:r>
            <a:r>
              <a:rPr lang="es-AR" sz="8000" b="1" dirty="0">
                <a:effectLst>
                  <a:outerShdw blurRad="38100" dist="38100" dir="2700000" algn="tl">
                    <a:srgbClr val="000000">
                      <a:alpha val="43137"/>
                    </a:srgbClr>
                  </a:outerShdw>
                </a:effectLst>
              </a:rPr>
              <a:t>:   </a:t>
            </a:r>
            <a:r>
              <a:rPr lang="es-AR" sz="8000" b="1" dirty="0" smtClean="0">
                <a:effectLst>
                  <a:outerShdw blurRad="38100" dist="38100" dir="2700000" algn="tl">
                    <a:srgbClr val="000000">
                      <a:alpha val="43137"/>
                    </a:srgbClr>
                  </a:outerShdw>
                </a:effectLst>
              </a:rPr>
              <a:t>presentación </a:t>
            </a:r>
            <a:r>
              <a:rPr lang="es-AR" sz="8000" b="1" dirty="0">
                <a:effectLst>
                  <a:outerShdw blurRad="38100" dist="38100" dir="2700000" algn="tl">
                    <a:srgbClr val="000000">
                      <a:alpha val="43137"/>
                    </a:srgbClr>
                  </a:outerShdw>
                </a:effectLst>
              </a:rPr>
              <a:t>documentos, </a:t>
            </a:r>
            <a:r>
              <a:rPr lang="es-AR" sz="8000" b="1" dirty="0" smtClean="0">
                <a:effectLst>
                  <a:outerShdw blurRad="38100" dist="38100" dir="2700000" algn="tl">
                    <a:srgbClr val="000000">
                      <a:alpha val="43137"/>
                    </a:srgbClr>
                  </a:outerShdw>
                </a:effectLst>
              </a:rPr>
              <a:t>                    </a:t>
            </a:r>
            <a:r>
              <a:rPr lang="es-AR" sz="8000" b="1" dirty="0">
                <a:effectLst>
                  <a:outerShdw blurRad="38100" dist="38100" dir="2700000" algn="tl">
                    <a:srgbClr val="000000">
                      <a:alpha val="43137"/>
                    </a:srgbClr>
                  </a:outerShdw>
                </a:effectLst>
              </a:rPr>
              <a:t>				                           </a:t>
            </a:r>
            <a:r>
              <a:rPr lang="es-AR" sz="8000" b="1" dirty="0" smtClean="0">
                <a:effectLst>
                  <a:outerShdw blurRad="38100" dist="38100" dir="2700000" algn="tl">
                    <a:srgbClr val="000000">
                      <a:alpha val="43137"/>
                    </a:srgbClr>
                  </a:outerShdw>
                </a:effectLst>
              </a:rPr>
              <a:t>	 declaración </a:t>
            </a:r>
            <a:r>
              <a:rPr lang="es-AR" sz="8000" b="1" dirty="0">
                <a:effectLst>
                  <a:outerShdw blurRad="38100" dist="38100" dir="2700000" algn="tl">
                    <a:srgbClr val="000000">
                      <a:alpha val="43137"/>
                    </a:srgbClr>
                  </a:outerShdw>
                </a:effectLst>
              </a:rPr>
              <a:t>partes, </a:t>
            </a:r>
            <a:r>
              <a:rPr lang="es-AR" sz="8000" b="1" dirty="0" smtClean="0">
                <a:effectLst>
                  <a:outerShdw blurRad="38100" dist="38100" dir="2700000" algn="tl">
                    <a:srgbClr val="000000">
                      <a:alpha val="43137"/>
                    </a:srgbClr>
                  </a:outerShdw>
                </a:effectLst>
              </a:rPr>
              <a:t>testigos informes, peritos </a:t>
            </a:r>
          </a:p>
          <a:p>
            <a:pPr lvl="8">
              <a:defRPr/>
            </a:pPr>
            <a:endParaRPr lang="es-AR" sz="8000" b="1" dirty="0" smtClean="0">
              <a:effectLst>
                <a:outerShdw blurRad="38100" dist="38100" dir="2700000" algn="tl">
                  <a:srgbClr val="000000">
                    <a:alpha val="43137"/>
                  </a:srgbClr>
                </a:outerShdw>
              </a:effectLst>
            </a:endParaRPr>
          </a:p>
          <a:p>
            <a:pPr marL="420624" indent="-384048">
              <a:buNone/>
              <a:defRPr/>
            </a:pPr>
            <a:r>
              <a:rPr lang="es-AR" sz="8000" b="1" dirty="0" smtClean="0">
                <a:effectLst>
                  <a:outerShdw blurRad="38100" dist="38100" dir="2700000" algn="tl">
                    <a:srgbClr val="000000">
                      <a:alpha val="43137"/>
                    </a:srgbClr>
                  </a:outerShdw>
                </a:effectLst>
              </a:rPr>
              <a:t>                                  </a:t>
            </a:r>
            <a:r>
              <a:rPr lang="es-AR" sz="8000" b="1" dirty="0">
                <a:effectLst>
                  <a:outerShdw blurRad="38100" dist="38100" dir="2700000" algn="tl">
                    <a:srgbClr val="000000">
                      <a:alpha val="43137"/>
                    </a:srgbClr>
                  </a:outerShdw>
                </a:effectLst>
              </a:rPr>
              <a:t> </a:t>
            </a:r>
            <a:r>
              <a:rPr lang="es-AR" sz="8000" b="1" dirty="0" smtClean="0">
                <a:effectLst>
                  <a:outerShdw blurRad="38100" dist="38100" dir="2700000" algn="tl">
                    <a:srgbClr val="000000">
                      <a:alpha val="43137"/>
                    </a:srgbClr>
                  </a:outerShdw>
                </a:effectLst>
              </a:rPr>
              <a:t>      </a:t>
            </a:r>
            <a:r>
              <a:rPr lang="es-AR" sz="8000" b="1" dirty="0">
                <a:effectLst>
                  <a:outerShdw blurRad="38100" dist="38100" dir="2700000" algn="tl">
                    <a:srgbClr val="000000">
                      <a:alpha val="43137"/>
                    </a:srgbClr>
                  </a:outerShdw>
                </a:effectLst>
              </a:rPr>
              <a:t>REALES: </a:t>
            </a:r>
            <a:r>
              <a:rPr lang="es-AR" sz="8000" b="1" dirty="0" smtClean="0">
                <a:effectLst>
                  <a:outerShdw blurRad="38100" dist="38100" dir="2700000" algn="tl">
                    <a:srgbClr val="000000">
                      <a:alpha val="43137"/>
                    </a:srgbClr>
                  </a:outerShdw>
                </a:effectLst>
              </a:rPr>
              <a:t> </a:t>
            </a:r>
            <a:r>
              <a:rPr lang="es-AR" sz="8000" b="1" dirty="0">
                <a:effectLst>
                  <a:outerShdw blurRad="38100" dist="38100" dir="2700000" algn="tl">
                    <a:srgbClr val="000000">
                      <a:alpha val="43137"/>
                    </a:srgbClr>
                  </a:outerShdw>
                </a:effectLst>
              </a:rPr>
              <a:t>prueba </a:t>
            </a:r>
            <a:r>
              <a:rPr lang="es-AR" sz="8000" b="1" dirty="0" smtClean="0">
                <a:effectLst>
                  <a:outerShdw blurRad="38100" dist="38100" dir="2700000" algn="tl">
                    <a:srgbClr val="000000">
                      <a:alpha val="43137"/>
                    </a:srgbClr>
                  </a:outerShdw>
                </a:effectLst>
              </a:rPr>
              <a:t>documental,                      </a:t>
            </a:r>
            <a:r>
              <a:rPr lang="es-AR" sz="8000" b="1" dirty="0">
                <a:effectLst>
                  <a:outerShdw blurRad="38100" dist="38100" dir="2700000" algn="tl">
                    <a:srgbClr val="000000">
                      <a:alpha val="43137"/>
                    </a:srgbClr>
                  </a:outerShdw>
                </a:effectLst>
              </a:rPr>
              <a:t>				                            </a:t>
            </a:r>
            <a:r>
              <a:rPr lang="es-AR" sz="8000" b="1" dirty="0" smtClean="0">
                <a:effectLst>
                  <a:outerShdw blurRad="38100" dist="38100" dir="2700000" algn="tl">
                    <a:srgbClr val="000000">
                      <a:alpha val="43137"/>
                    </a:srgbClr>
                  </a:outerShdw>
                </a:effectLst>
              </a:rPr>
              <a:t>                      reconocimiento </a:t>
            </a:r>
            <a:r>
              <a:rPr lang="es-AR" sz="8000" b="1" dirty="0">
                <a:effectLst>
                  <a:outerShdw blurRad="38100" dist="38100" dir="2700000" algn="tl">
                    <a:srgbClr val="000000">
                      <a:alpha val="43137"/>
                    </a:srgbClr>
                  </a:outerShdw>
                </a:effectLst>
              </a:rPr>
              <a:t>judicial    </a:t>
            </a:r>
          </a:p>
          <a:p>
            <a:pPr marL="420624" indent="-384048">
              <a:buNone/>
              <a:defRPr/>
            </a:pPr>
            <a:r>
              <a:rPr lang="es-AR" sz="8000" b="1" dirty="0">
                <a:effectLst>
                  <a:outerShdw blurRad="38100" dist="38100" dir="2700000" algn="tl">
                    <a:srgbClr val="000000">
                      <a:alpha val="43137"/>
                    </a:srgbClr>
                  </a:outerShdw>
                </a:effectLst>
              </a:rPr>
              <a:t> </a:t>
            </a:r>
            <a:r>
              <a:rPr lang="es-AR" sz="8000" b="1" dirty="0" smtClean="0">
                <a:effectLst>
                  <a:outerShdw blurRad="38100" dist="38100" dir="2700000" algn="tl">
                    <a:srgbClr val="000000">
                      <a:alpha val="43137"/>
                    </a:srgbClr>
                  </a:outerShdw>
                </a:effectLst>
              </a:rPr>
              <a:t>	</a:t>
            </a:r>
            <a:endParaRPr lang="es-AR" sz="8000" b="1" dirty="0">
              <a:effectLst>
                <a:outerShdw blurRad="38100" dist="38100" dir="2700000" algn="tl">
                  <a:srgbClr val="000000">
                    <a:alpha val="43137"/>
                  </a:srgbClr>
                </a:outerShdw>
              </a:effectLst>
            </a:endParaRPr>
          </a:p>
          <a:p>
            <a:pPr marL="420624" indent="-384048">
              <a:buFont typeface="Wingdings 2"/>
              <a:buChar char=""/>
              <a:defRPr/>
            </a:pPr>
            <a:r>
              <a:rPr lang="es-AR" sz="8000" b="1" dirty="0">
                <a:effectLst>
                  <a:outerShdw blurRad="38100" dist="38100" dir="2700000" algn="tl">
                    <a:srgbClr val="000000">
                      <a:alpha val="43137"/>
                    </a:srgbClr>
                  </a:outerShdw>
                </a:effectLst>
              </a:rPr>
              <a:t>s/ Estructura: </a:t>
            </a:r>
            <a:r>
              <a:rPr lang="es-AR" sz="8000" b="1" dirty="0" smtClean="0">
                <a:effectLst>
                  <a:outerShdw blurRad="38100" dist="38100" dir="2700000" algn="tl">
                    <a:srgbClr val="000000">
                      <a:alpha val="43137"/>
                    </a:srgbClr>
                  </a:outerShdw>
                </a:effectLst>
              </a:rPr>
              <a:t>          PERSONALES</a:t>
            </a:r>
            <a:r>
              <a:rPr lang="es-AR" sz="8000" b="1" dirty="0">
                <a:effectLst>
                  <a:outerShdw blurRad="38100" dist="38100" dir="2700000" algn="tl">
                    <a:srgbClr val="000000">
                      <a:alpha val="43137"/>
                    </a:srgbClr>
                  </a:outerShdw>
                </a:effectLst>
              </a:rPr>
              <a:t>: </a:t>
            </a:r>
            <a:r>
              <a:rPr lang="es-AR" sz="8000" b="1" dirty="0" smtClean="0">
                <a:effectLst>
                  <a:outerShdw blurRad="38100" dist="38100" dir="2700000" algn="tl">
                    <a:srgbClr val="000000">
                      <a:alpha val="43137"/>
                    </a:srgbClr>
                  </a:outerShdw>
                </a:effectLst>
              </a:rPr>
              <a:t>prueba </a:t>
            </a:r>
            <a:r>
              <a:rPr lang="es-AR" sz="8000" b="1" dirty="0">
                <a:effectLst>
                  <a:outerShdw blurRad="38100" dist="38100" dir="2700000" algn="tl">
                    <a:srgbClr val="000000">
                      <a:alpha val="43137"/>
                    </a:srgbClr>
                  </a:outerShdw>
                </a:effectLst>
              </a:rPr>
              <a:t>testimonial, </a:t>
            </a:r>
            <a:r>
              <a:rPr lang="es-AR" sz="8000" b="1" dirty="0" smtClean="0">
                <a:effectLst>
                  <a:outerShdw blurRad="38100" dist="38100" dir="2700000" algn="tl">
                    <a:srgbClr val="000000">
                      <a:alpha val="43137"/>
                    </a:srgbClr>
                  </a:outerShdw>
                </a:effectLst>
              </a:rPr>
              <a:t> </a:t>
            </a:r>
            <a:r>
              <a:rPr lang="es-AR" sz="8000" b="1" dirty="0">
                <a:effectLst>
                  <a:outerShdw blurRad="38100" dist="38100" dir="2700000" algn="tl">
                    <a:srgbClr val="000000">
                      <a:alpha val="43137"/>
                    </a:srgbClr>
                  </a:outerShdw>
                </a:effectLst>
              </a:rPr>
              <a:t>absolución de posiciones       </a:t>
            </a:r>
            <a:r>
              <a:rPr lang="es-AR" sz="8000" b="1" dirty="0" smtClean="0">
                <a:effectLst>
                  <a:outerShdw blurRad="38100" dist="38100" dir="2700000" algn="tl">
                    <a:srgbClr val="000000">
                      <a:alpha val="43137"/>
                    </a:srgbClr>
                  </a:outerShdw>
                </a:effectLst>
              </a:rPr>
              <a:t>         </a:t>
            </a:r>
            <a:r>
              <a:rPr lang="es-AR" sz="8000" b="1" dirty="0">
                <a:effectLst>
                  <a:outerShdw blurRad="38100" dist="38100" dir="2700000" algn="tl">
                    <a:srgbClr val="000000">
                      <a:alpha val="43137"/>
                    </a:srgbClr>
                  </a:outerShdw>
                </a:effectLst>
              </a:rPr>
              <a:t>o declaración de  </a:t>
            </a:r>
            <a:r>
              <a:rPr lang="es-AR" sz="8000" b="1" dirty="0" smtClean="0">
                <a:effectLst>
                  <a:outerShdw blurRad="38100" dist="38100" dir="2700000" algn="tl">
                    <a:srgbClr val="000000">
                      <a:alpha val="43137"/>
                    </a:srgbClr>
                  </a:outerShdw>
                </a:effectLst>
              </a:rPr>
              <a:t>parte, </a:t>
            </a:r>
            <a:r>
              <a:rPr lang="es-AR" sz="8000" b="1" dirty="0">
                <a:effectLst>
                  <a:outerShdw blurRad="38100" dist="38100" dir="2700000" algn="tl">
                    <a:srgbClr val="000000">
                      <a:alpha val="43137"/>
                    </a:srgbClr>
                  </a:outerShdw>
                </a:effectLst>
              </a:rPr>
              <a:t>prueba de peritos o pericial</a:t>
            </a:r>
          </a:p>
          <a:p>
            <a:pPr marL="420624" indent="-384048">
              <a:buNone/>
              <a:defRPr/>
            </a:pPr>
            <a:r>
              <a:rPr lang="es-AR" sz="8000" b="1" dirty="0">
                <a:effectLst>
                  <a:outerShdw blurRad="38100" dist="38100" dir="2700000" algn="tl">
                    <a:srgbClr val="000000">
                      <a:alpha val="43137"/>
                    </a:srgbClr>
                  </a:outerShdw>
                </a:effectLst>
              </a:rPr>
              <a:t>                                                                                                   </a:t>
            </a:r>
            <a:endParaRPr lang="es-ES" sz="8000"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pPr>
              <a:defRPr/>
            </a:pPr>
            <a:fld id="{AD235C82-8FEE-48DB-9942-655B8708FCCC}" type="datetime1">
              <a:rPr lang="es-AR"/>
              <a:pPr>
                <a:defRPr/>
              </a:pPr>
              <a:t>19/6/2019</a:t>
            </a:fld>
            <a:endParaRPr lang="es-ES"/>
          </a:p>
        </p:txBody>
      </p:sp>
      <p:sp>
        <p:nvSpPr>
          <p:cNvPr id="5" name="4 Marcador de pie de página"/>
          <p:cNvSpPr>
            <a:spLocks noGrp="1"/>
          </p:cNvSpPr>
          <p:nvPr>
            <p:ph type="ftr" sz="quarter" idx="11"/>
          </p:nvPr>
        </p:nvSpPr>
        <p:spPr/>
        <p:txBody>
          <a:bodyPr/>
          <a:lstStyle/>
          <a:p>
            <a:pPr>
              <a:defRPr/>
            </a:pPr>
            <a:r>
              <a:rPr lang="es-ES"/>
              <a:t>Práctica Procesal Civil</a:t>
            </a:r>
          </a:p>
        </p:txBody>
      </p:sp>
      <p:sp>
        <p:nvSpPr>
          <p:cNvPr id="7" name="6 Abrir llave"/>
          <p:cNvSpPr/>
          <p:nvPr/>
        </p:nvSpPr>
        <p:spPr>
          <a:xfrm>
            <a:off x="3215680" y="1269999"/>
            <a:ext cx="431866" cy="1510929"/>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8" name="7 Abrir llave"/>
          <p:cNvSpPr/>
          <p:nvPr/>
        </p:nvSpPr>
        <p:spPr>
          <a:xfrm>
            <a:off x="3290358" y="3387433"/>
            <a:ext cx="357188" cy="2286000"/>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AR" b="1" i="1" dirty="0">
                <a:solidFill>
                  <a:srgbClr val="92D050"/>
                </a:solidFill>
                <a:effectLst>
                  <a:outerShdw blurRad="38100" dist="38100" dir="2700000" algn="tl">
                    <a:srgbClr val="000000">
                      <a:alpha val="43137"/>
                    </a:srgbClr>
                  </a:outerShdw>
                </a:effectLst>
              </a:rPr>
              <a:t>Argumentos de prueba</a:t>
            </a:r>
            <a:endParaRPr lang="es-ES" b="1" i="1" dirty="0">
              <a:solidFill>
                <a:srgbClr val="92D05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677334" y="1428751"/>
            <a:ext cx="8771466" cy="4697413"/>
          </a:xfrm>
        </p:spPr>
        <p:txBody>
          <a:bodyPr>
            <a:normAutofit/>
          </a:bodyPr>
          <a:lstStyle/>
          <a:p>
            <a:pPr marL="420624" indent="-384048">
              <a:buNone/>
              <a:defRPr/>
            </a:pPr>
            <a:endParaRPr lang="es-AR" sz="2000" b="1" dirty="0">
              <a:effectLst>
                <a:outerShdw blurRad="38100" dist="38100" dir="2700000" algn="tl">
                  <a:srgbClr val="000000">
                    <a:alpha val="43137"/>
                  </a:srgbClr>
                </a:outerShdw>
              </a:effectLst>
            </a:endParaRPr>
          </a:p>
          <a:p>
            <a:pPr marL="420624" indent="-384048" algn="just">
              <a:buNone/>
              <a:defRPr/>
            </a:pPr>
            <a:r>
              <a:rPr lang="es-AR" sz="2000" b="1" dirty="0">
                <a:effectLst>
                  <a:outerShdw blurRad="38100" dist="38100" dir="2700000" algn="tl">
                    <a:srgbClr val="000000">
                      <a:alpha val="43137"/>
                    </a:srgbClr>
                  </a:outerShdw>
                </a:effectLst>
              </a:rPr>
              <a:t>	</a:t>
            </a:r>
            <a:r>
              <a:rPr lang="es-AR" sz="3600" b="1" dirty="0">
                <a:effectLst>
                  <a:outerShdw blurRad="38100" dist="38100" dir="2700000" algn="tl">
                    <a:srgbClr val="000000">
                      <a:alpha val="43137"/>
                    </a:srgbClr>
                  </a:outerShdw>
                </a:effectLst>
              </a:rPr>
              <a:t> </a:t>
            </a:r>
            <a:r>
              <a:rPr lang="es-AR" sz="4400" b="1" i="1" dirty="0">
                <a:solidFill>
                  <a:srgbClr val="92D050"/>
                </a:solidFill>
                <a:effectLst>
                  <a:outerShdw blurRad="38100" dist="38100" dir="2700000" algn="tl">
                    <a:srgbClr val="000000">
                      <a:alpha val="43137"/>
                    </a:srgbClr>
                  </a:outerShdw>
                </a:effectLst>
              </a:rPr>
              <a:t>“M</a:t>
            </a:r>
            <a:r>
              <a:rPr lang="es-AR" sz="3200" b="1" i="1" dirty="0">
                <a:solidFill>
                  <a:srgbClr val="92D050"/>
                </a:solidFill>
                <a:effectLst>
                  <a:outerShdw blurRad="38100" dist="38100" dir="2700000" algn="tl">
                    <a:srgbClr val="000000">
                      <a:alpha val="43137"/>
                    </a:srgbClr>
                  </a:outerShdw>
                </a:effectLst>
              </a:rPr>
              <a:t>otivos” de prueba</a:t>
            </a:r>
            <a:r>
              <a:rPr lang="es-AR" sz="3200" b="1" dirty="0">
                <a:effectLst>
                  <a:outerShdw blurRad="38100" dist="38100" dir="2700000" algn="tl">
                    <a:srgbClr val="000000">
                      <a:alpha val="43137"/>
                    </a:srgbClr>
                  </a:outerShdw>
                </a:effectLst>
              </a:rPr>
              <a:t>:  especiales razones que determinan al juez a convencerse o no de la verdad de los datos proporcionados  por los medios de prueba y por lo tanto, de la existencia o inexistencia de los hechos que configuran el objeto probatorio*. </a:t>
            </a:r>
          </a:p>
          <a:p>
            <a:pPr marL="420624" indent="-384048">
              <a:buNone/>
              <a:defRPr/>
            </a:pPr>
            <a:r>
              <a:rPr lang="es-AR" b="1" dirty="0">
                <a:effectLst>
                  <a:outerShdw blurRad="38100" dist="38100" dir="2700000" algn="tl">
                    <a:srgbClr val="000000">
                      <a:alpha val="43137"/>
                    </a:srgbClr>
                  </a:outerShdw>
                </a:effectLst>
              </a:rPr>
              <a:t>                                                                                                       </a:t>
            </a:r>
            <a:endParaRPr lang="es-ES"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pPr>
              <a:defRPr/>
            </a:pPr>
            <a:fld id="{FC0312FD-8E7E-465B-9636-30E7B86287FD}" type="datetime1">
              <a:rPr lang="es-AR"/>
              <a:pPr>
                <a:defRPr/>
              </a:pPr>
              <a:t>19/6/2019</a:t>
            </a:fld>
            <a:endParaRPr lang="es-ES"/>
          </a:p>
        </p:txBody>
      </p:sp>
      <p:sp>
        <p:nvSpPr>
          <p:cNvPr id="5" name="4 Marcador de pie de página"/>
          <p:cNvSpPr>
            <a:spLocks noGrp="1"/>
          </p:cNvSpPr>
          <p:nvPr>
            <p:ph type="ftr" sz="quarter" idx="11"/>
          </p:nvPr>
        </p:nvSpPr>
        <p:spPr/>
        <p:txBody>
          <a:bodyPr/>
          <a:lstStyle/>
          <a:p>
            <a:pPr>
              <a:defRPr/>
            </a:pPr>
            <a:r>
              <a:rPr lang="es-ES"/>
              <a:t>Práctica Procesal Civil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AR" b="1" i="1" dirty="0">
                <a:solidFill>
                  <a:srgbClr val="92D050"/>
                </a:solidFill>
                <a:effectLst>
                  <a:outerShdw blurRad="38100" dist="38100" dir="2700000" algn="tl">
                    <a:srgbClr val="000000">
                      <a:alpha val="43137"/>
                    </a:srgbClr>
                  </a:outerShdw>
                </a:effectLst>
              </a:rPr>
              <a:t>Objeto de la prueba</a:t>
            </a:r>
            <a:endParaRPr lang="es-ES" b="1" i="1" dirty="0">
              <a:solidFill>
                <a:srgbClr val="92D050"/>
              </a:solidFill>
              <a:effectLst>
                <a:outerShdw blurRad="38100" dist="38100" dir="2700000" algn="tl">
                  <a:srgbClr val="000000">
                    <a:alpha val="43137"/>
                  </a:srgbClr>
                </a:outerShdw>
              </a:effectLst>
            </a:endParaRPr>
          </a:p>
        </p:txBody>
      </p:sp>
      <p:sp>
        <p:nvSpPr>
          <p:cNvPr id="23555" name="2 Marcador de contenido"/>
          <p:cNvSpPr>
            <a:spLocks noGrp="1"/>
          </p:cNvSpPr>
          <p:nvPr>
            <p:ph idx="1"/>
          </p:nvPr>
        </p:nvSpPr>
        <p:spPr>
          <a:xfrm>
            <a:off x="191344" y="1628800"/>
            <a:ext cx="9937104" cy="3880773"/>
          </a:xfrm>
        </p:spPr>
        <p:txBody>
          <a:bodyPr>
            <a:noAutofit/>
          </a:bodyPr>
          <a:lstStyle/>
          <a:p>
            <a:pPr eaLnBrk="1" hangingPunct="1"/>
            <a:r>
              <a:rPr lang="es-ES" sz="3200" dirty="0"/>
              <a:t>En general:  Hechos invocados en las alegaciones</a:t>
            </a:r>
          </a:p>
          <a:p>
            <a:pPr marL="0" indent="0" eaLnBrk="1" hangingPunct="1">
              <a:buNone/>
            </a:pPr>
            <a:endParaRPr lang="es-ES" sz="3200" dirty="0"/>
          </a:p>
          <a:p>
            <a:pPr eaLnBrk="1" hangingPunct="1"/>
            <a:r>
              <a:rPr lang="es-ES" sz="3200" dirty="0"/>
              <a:t>Hechos: todos aquellos sucesos o acontecimientos  externos o internos susceptibles de </a:t>
            </a:r>
            <a:r>
              <a:rPr lang="es-ES" sz="3200" u="sng" dirty="0"/>
              <a:t>percepción</a:t>
            </a:r>
            <a:r>
              <a:rPr lang="es-ES" sz="3200" dirty="0"/>
              <a:t> o </a:t>
            </a:r>
            <a:r>
              <a:rPr lang="es-ES" sz="3200" u="sng" dirty="0"/>
              <a:t>deducción</a:t>
            </a:r>
          </a:p>
        </p:txBody>
      </p:sp>
      <p:sp>
        <p:nvSpPr>
          <p:cNvPr id="4" name="3 Marcador de fecha"/>
          <p:cNvSpPr>
            <a:spLocks noGrp="1"/>
          </p:cNvSpPr>
          <p:nvPr>
            <p:ph type="dt" sz="half" idx="10"/>
          </p:nvPr>
        </p:nvSpPr>
        <p:spPr/>
        <p:txBody>
          <a:bodyPr/>
          <a:lstStyle/>
          <a:p>
            <a:pPr>
              <a:defRPr/>
            </a:pPr>
            <a:fld id="{E4C9CCF6-3076-48E7-A117-1C2E80F0453D}" type="datetime1">
              <a:rPr lang="es-AR"/>
              <a:pPr>
                <a:defRPr/>
              </a:pPr>
              <a:t>19/6/2019</a:t>
            </a:fld>
            <a:endParaRPr lang="es-ES"/>
          </a:p>
        </p:txBody>
      </p:sp>
      <p:sp>
        <p:nvSpPr>
          <p:cNvPr id="5" name="4 Marcador de pie de página"/>
          <p:cNvSpPr>
            <a:spLocks noGrp="1"/>
          </p:cNvSpPr>
          <p:nvPr>
            <p:ph type="ftr" sz="quarter" idx="11"/>
          </p:nvPr>
        </p:nvSpPr>
        <p:spPr/>
        <p:txBody>
          <a:bodyPr/>
          <a:lstStyle/>
          <a:p>
            <a:pPr>
              <a:defRPr/>
            </a:pPr>
            <a:r>
              <a:rPr lang="es-ES"/>
              <a:t>Práctica Procesal Civil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AR" b="1" i="1" dirty="0">
                <a:solidFill>
                  <a:srgbClr val="92D050"/>
                </a:solidFill>
                <a:effectLst>
                  <a:outerShdw blurRad="38100" dist="38100" dir="2700000" algn="tl">
                    <a:srgbClr val="000000">
                      <a:alpha val="43137"/>
                    </a:srgbClr>
                  </a:outerShdw>
                </a:effectLst>
              </a:rPr>
              <a:t>Objeto de la prueba (</a:t>
            </a:r>
            <a:r>
              <a:rPr lang="es-AR" b="1" i="1" dirty="0" err="1">
                <a:solidFill>
                  <a:srgbClr val="92D050"/>
                </a:solidFill>
                <a:effectLst>
                  <a:outerShdw blurRad="38100" dist="38100" dir="2700000" algn="tl">
                    <a:srgbClr val="000000">
                      <a:alpha val="43137"/>
                    </a:srgbClr>
                  </a:outerShdw>
                </a:effectLst>
              </a:rPr>
              <a:t>cont</a:t>
            </a:r>
            <a:r>
              <a:rPr lang="es-AR" b="1" i="1" dirty="0">
                <a:solidFill>
                  <a:srgbClr val="92D050"/>
                </a:solidFill>
                <a:effectLst>
                  <a:outerShdw blurRad="38100" dist="38100" dir="2700000" algn="tl">
                    <a:srgbClr val="000000">
                      <a:alpha val="43137"/>
                    </a:srgbClr>
                  </a:outerShdw>
                </a:effectLst>
              </a:rPr>
              <a:t>)</a:t>
            </a:r>
            <a:endParaRPr lang="es-ES" b="1" i="1" dirty="0">
              <a:solidFill>
                <a:srgbClr val="92D05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677334" y="1556792"/>
            <a:ext cx="9019066" cy="4680519"/>
          </a:xfrm>
        </p:spPr>
        <p:txBody>
          <a:bodyPr>
            <a:normAutofit lnSpcReduction="10000"/>
          </a:bodyPr>
          <a:lstStyle/>
          <a:p>
            <a:pPr marL="420624" indent="-384048">
              <a:buNone/>
              <a:defRPr/>
            </a:pPr>
            <a:r>
              <a:rPr lang="es-ES" sz="2400" dirty="0"/>
              <a:t>    </a:t>
            </a:r>
            <a:r>
              <a:rPr lang="es-ES" sz="2400" b="1" dirty="0"/>
              <a:t>¿qué hechos? </a:t>
            </a:r>
          </a:p>
          <a:p>
            <a:pPr marL="722376" lvl="1" indent="-274320">
              <a:buFont typeface="Wingdings 2"/>
              <a:buChar char=""/>
              <a:defRPr/>
            </a:pPr>
            <a:r>
              <a:rPr lang="es-ES" sz="2400" dirty="0"/>
              <a:t>Del mundo exterior –del hombre /naturaleza-</a:t>
            </a:r>
          </a:p>
          <a:p>
            <a:pPr marL="722376" lvl="1" indent="-274320">
              <a:buNone/>
              <a:defRPr/>
            </a:pPr>
            <a:endParaRPr lang="es-ES" sz="2400" dirty="0"/>
          </a:p>
          <a:p>
            <a:pPr marL="722376" lvl="1" indent="-274320">
              <a:buFont typeface="Wingdings 2"/>
              <a:buChar char=""/>
              <a:defRPr/>
            </a:pPr>
            <a:r>
              <a:rPr lang="es-ES" sz="2400" dirty="0"/>
              <a:t>Estad0s anímicos de la vida humana: –voluntad, intención, conformidad tácita, </a:t>
            </a:r>
            <a:r>
              <a:rPr lang="es-ES" sz="2400" dirty="0" err="1"/>
              <a:t>etc</a:t>
            </a:r>
            <a:r>
              <a:rPr lang="es-ES" sz="2400" dirty="0"/>
              <a:t>- </a:t>
            </a:r>
          </a:p>
          <a:p>
            <a:pPr marL="722376" lvl="1" indent="-274320">
              <a:buNone/>
              <a:defRPr/>
            </a:pPr>
            <a:endParaRPr lang="es-ES" sz="2400" dirty="0"/>
          </a:p>
          <a:p>
            <a:pPr marL="722376" lvl="1" indent="-274320">
              <a:buFont typeface="Wingdings 2"/>
              <a:buChar char=""/>
              <a:defRPr/>
            </a:pPr>
            <a:r>
              <a:rPr lang="es-AR" sz="2400" dirty="0"/>
              <a:t>Existencia  o inexistencia (hechos negativos)</a:t>
            </a:r>
            <a:endParaRPr lang="es-ES" sz="2400" dirty="0"/>
          </a:p>
          <a:p>
            <a:pPr marL="722376" lvl="1" indent="-274320">
              <a:buNone/>
              <a:defRPr/>
            </a:pPr>
            <a:endParaRPr lang="es-AR" sz="2400" b="1" dirty="0">
              <a:effectLst>
                <a:outerShdw blurRad="38100" dist="38100" dir="2700000" algn="tl">
                  <a:srgbClr val="000000">
                    <a:alpha val="43137"/>
                  </a:srgbClr>
                </a:outerShdw>
              </a:effectLst>
            </a:endParaRPr>
          </a:p>
          <a:p>
            <a:pPr marL="722376" lvl="1" indent="-274320">
              <a:buNone/>
              <a:defRPr/>
            </a:pPr>
            <a:r>
              <a:rPr lang="es-AR" sz="2400" b="1" dirty="0">
                <a:effectLst>
                  <a:outerShdw blurRad="38100" dist="38100" dir="2700000" algn="tl">
                    <a:srgbClr val="000000">
                      <a:alpha val="43137"/>
                    </a:srgbClr>
                  </a:outerShdw>
                </a:effectLst>
              </a:rPr>
              <a:t>¿</a:t>
            </a:r>
            <a:r>
              <a:rPr lang="es-ES" sz="2400" b="1" dirty="0">
                <a:effectLst>
                  <a:outerShdw blurRad="38100" dist="38100" dir="2700000" algn="tl">
                    <a:srgbClr val="000000">
                      <a:alpha val="43137"/>
                    </a:srgbClr>
                  </a:outerShdw>
                </a:effectLst>
              </a:rPr>
              <a:t>En qué tiempo?</a:t>
            </a:r>
          </a:p>
          <a:p>
            <a:pPr marL="722376" lvl="1" indent="-274320">
              <a:buFont typeface="Wingdings 2"/>
              <a:buChar char=""/>
              <a:defRPr/>
            </a:pPr>
            <a:r>
              <a:rPr lang="es-AR" sz="2400" dirty="0"/>
              <a:t>Pasados – presentes  - futuros*</a:t>
            </a:r>
          </a:p>
          <a:p>
            <a:pPr marL="722376" lvl="1" indent="-274320">
              <a:buFont typeface="Wingdings 2"/>
              <a:buChar char=""/>
              <a:defRPr/>
            </a:pPr>
            <a:endParaRPr lang="es-AR" dirty="0"/>
          </a:p>
          <a:p>
            <a:pPr marL="722376" lvl="1" indent="-274320">
              <a:buFont typeface="Wingdings 2"/>
              <a:buChar char=""/>
              <a:defRPr/>
            </a:pPr>
            <a:endParaRPr lang="es-ES" dirty="0"/>
          </a:p>
          <a:p>
            <a:pPr marL="722376" lvl="1" indent="-274320">
              <a:buFont typeface="Wingdings 2"/>
              <a:buChar char=""/>
              <a:defRPr/>
            </a:pPr>
            <a:endParaRPr lang="es-ES" dirty="0"/>
          </a:p>
          <a:p>
            <a:pPr marL="722376" lvl="1" indent="-274320">
              <a:buNone/>
              <a:defRPr/>
            </a:pPr>
            <a:endParaRPr lang="es-ES" sz="3000" dirty="0"/>
          </a:p>
        </p:txBody>
      </p:sp>
      <p:sp>
        <p:nvSpPr>
          <p:cNvPr id="4" name="3 Marcador de fecha"/>
          <p:cNvSpPr>
            <a:spLocks noGrp="1"/>
          </p:cNvSpPr>
          <p:nvPr>
            <p:ph type="dt" sz="half" idx="10"/>
          </p:nvPr>
        </p:nvSpPr>
        <p:spPr/>
        <p:txBody>
          <a:bodyPr/>
          <a:lstStyle/>
          <a:p>
            <a:pPr>
              <a:defRPr/>
            </a:pPr>
            <a:fld id="{D4AEA4DA-8254-444D-B966-49F3FBB458B3}" type="datetime1">
              <a:rPr lang="es-AR"/>
              <a:pPr>
                <a:defRPr/>
              </a:pPr>
              <a:t>19/6/2019</a:t>
            </a:fld>
            <a:endParaRPr lang="es-E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AR" sz="4400" b="1" i="1" dirty="0">
                <a:solidFill>
                  <a:schemeClr val="accent2">
                    <a:lumMod val="75000"/>
                  </a:schemeClr>
                </a:solidFill>
                <a:effectLst>
                  <a:outerShdw blurRad="38100" dist="38100" dir="2700000" algn="tl">
                    <a:srgbClr val="000000">
                      <a:alpha val="43137"/>
                    </a:srgbClr>
                  </a:outerShdw>
                </a:effectLst>
              </a:rPr>
              <a:t>Objeto de la prueba (</a:t>
            </a:r>
            <a:r>
              <a:rPr lang="es-AR" sz="4400" b="1" i="1" dirty="0" err="1">
                <a:solidFill>
                  <a:schemeClr val="accent2">
                    <a:lumMod val="75000"/>
                  </a:schemeClr>
                </a:solidFill>
                <a:effectLst>
                  <a:outerShdw blurRad="38100" dist="38100" dir="2700000" algn="tl">
                    <a:srgbClr val="000000">
                      <a:alpha val="43137"/>
                    </a:srgbClr>
                  </a:outerShdw>
                </a:effectLst>
              </a:rPr>
              <a:t>cont</a:t>
            </a:r>
            <a:r>
              <a:rPr lang="es-AR" sz="4400" b="1" i="1" dirty="0">
                <a:solidFill>
                  <a:schemeClr val="accent2">
                    <a:lumMod val="75000"/>
                  </a:schemeClr>
                </a:solidFill>
                <a:effectLst>
                  <a:outerShdw blurRad="38100" dist="38100" dir="2700000" algn="tl">
                    <a:srgbClr val="000000">
                      <a:alpha val="43137"/>
                    </a:srgbClr>
                  </a:outerShdw>
                </a:effectLst>
              </a:rPr>
              <a:t>)</a:t>
            </a:r>
            <a:endParaRPr lang="es-ES" sz="4400" b="1" i="1" dirty="0">
              <a:solidFill>
                <a:schemeClr val="accent2">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677335" y="1600201"/>
            <a:ext cx="9276292" cy="4525963"/>
          </a:xfrm>
        </p:spPr>
        <p:txBody>
          <a:bodyPr>
            <a:normAutofit lnSpcReduction="10000"/>
          </a:bodyPr>
          <a:lstStyle/>
          <a:p>
            <a:pPr marL="420624" indent="-384048">
              <a:buNone/>
              <a:defRPr/>
            </a:pPr>
            <a:r>
              <a:rPr lang="es-ES" dirty="0"/>
              <a:t>   </a:t>
            </a:r>
            <a:r>
              <a:rPr lang="es-ES" sz="3200" dirty="0"/>
              <a:t> </a:t>
            </a:r>
            <a:r>
              <a:rPr lang="es-ES" sz="3200" b="1" dirty="0"/>
              <a:t>¿qué hechos? </a:t>
            </a:r>
          </a:p>
          <a:p>
            <a:pPr marL="722376" lvl="1" indent="-274320">
              <a:buFont typeface="Wingdings 2"/>
              <a:buChar char=""/>
              <a:defRPr/>
            </a:pPr>
            <a:r>
              <a:rPr lang="es-ES" sz="3200" dirty="0"/>
              <a:t>Los</a:t>
            </a:r>
            <a:r>
              <a:rPr lang="es-ES" dirty="0"/>
              <a:t> </a:t>
            </a:r>
            <a:r>
              <a:rPr lang="es-ES" sz="3500" b="1" i="1" dirty="0"/>
              <a:t>controvertidos y conducentes </a:t>
            </a:r>
            <a:endParaRPr lang="es-ES" b="1" i="1" dirty="0"/>
          </a:p>
          <a:p>
            <a:pPr marL="722376" lvl="1" indent="-274320" algn="ctr">
              <a:buNone/>
              <a:defRPr/>
            </a:pPr>
            <a:r>
              <a:rPr lang="es-AR" sz="2000" b="1" dirty="0">
                <a:effectLst>
                  <a:outerShdw blurRad="38100" dist="38100" dir="2700000" algn="tl">
                    <a:srgbClr val="000000">
                      <a:alpha val="43137"/>
                    </a:srgbClr>
                  </a:outerShdw>
                </a:effectLst>
              </a:rPr>
              <a:t>(carecen de esta última calidad los hechos que, aunque discutidos,  carecen de virtualidad para alterar el contenido de la sentencia)</a:t>
            </a:r>
          </a:p>
          <a:p>
            <a:pPr marL="722376" lvl="1" indent="-274320">
              <a:buNone/>
              <a:defRPr/>
            </a:pPr>
            <a:r>
              <a:rPr lang="es-AR" sz="2800" b="1" dirty="0">
                <a:effectLst>
                  <a:outerShdw blurRad="38100" dist="38100" dir="2700000" algn="tl">
                    <a:srgbClr val="000000">
                      <a:alpha val="43137"/>
                    </a:srgbClr>
                  </a:outerShdw>
                </a:effectLst>
              </a:rPr>
              <a:t> </a:t>
            </a:r>
            <a:r>
              <a:rPr lang="es-AR" sz="3200" b="1" dirty="0">
                <a:effectLst>
                  <a:outerShdw blurRad="38100" dist="38100" dir="2700000" algn="tl">
                    <a:srgbClr val="000000">
                      <a:alpha val="43137"/>
                    </a:srgbClr>
                  </a:outerShdw>
                </a:effectLst>
              </a:rPr>
              <a:t>¿ cómo  se  determina la relevancia de un hecho?</a:t>
            </a:r>
          </a:p>
          <a:p>
            <a:pPr marL="722376" lvl="1" indent="-274320">
              <a:buNone/>
              <a:defRPr/>
            </a:pPr>
            <a:r>
              <a:rPr lang="es-AR" sz="2800" b="1" dirty="0">
                <a:effectLst>
                  <a:outerShdw blurRad="38100" dist="38100" dir="2700000" algn="tl">
                    <a:srgbClr val="000000">
                      <a:alpha val="43137"/>
                    </a:srgbClr>
                  </a:outerShdw>
                </a:effectLst>
              </a:rPr>
              <a:t>Esquema jurídico configurado por pretensión del actor y por oposición del demandado.**</a:t>
            </a:r>
          </a:p>
          <a:p>
            <a:pPr marL="722376" lvl="1" indent="-274320">
              <a:buNone/>
              <a:defRPr/>
            </a:pPr>
            <a:r>
              <a:rPr lang="es-AR" sz="3200" b="1" dirty="0">
                <a:effectLst>
                  <a:outerShdw blurRad="38100" dist="38100" dir="2700000" algn="tl">
                    <a:srgbClr val="000000">
                      <a:alpha val="43137"/>
                    </a:srgbClr>
                  </a:outerShdw>
                </a:effectLst>
              </a:rPr>
              <a:t> </a:t>
            </a:r>
          </a:p>
          <a:p>
            <a:pPr marL="722376" lvl="1" indent="-274320">
              <a:buFont typeface="Wingdings 2"/>
              <a:buChar char=""/>
              <a:defRPr/>
            </a:pPr>
            <a:endParaRPr lang="es-AR" dirty="0"/>
          </a:p>
          <a:p>
            <a:pPr marL="722376" lvl="1" indent="-274320">
              <a:buFont typeface="Wingdings 2"/>
              <a:buChar char=""/>
              <a:defRPr/>
            </a:pPr>
            <a:endParaRPr lang="es-ES" dirty="0"/>
          </a:p>
          <a:p>
            <a:pPr marL="722376" lvl="1" indent="-274320">
              <a:buFont typeface="Wingdings 2"/>
              <a:buChar char=""/>
              <a:defRPr/>
            </a:pPr>
            <a:endParaRPr lang="es-ES" dirty="0"/>
          </a:p>
          <a:p>
            <a:pPr marL="722376" lvl="1" indent="-274320">
              <a:buNone/>
              <a:defRPr/>
            </a:pPr>
            <a:endParaRPr lang="es-ES" sz="3000" dirty="0"/>
          </a:p>
        </p:txBody>
      </p:sp>
      <p:sp>
        <p:nvSpPr>
          <p:cNvPr id="4" name="3 Marcador de fecha"/>
          <p:cNvSpPr>
            <a:spLocks noGrp="1"/>
          </p:cNvSpPr>
          <p:nvPr>
            <p:ph type="dt" sz="half" idx="10"/>
          </p:nvPr>
        </p:nvSpPr>
        <p:spPr/>
        <p:txBody>
          <a:bodyPr/>
          <a:lstStyle/>
          <a:p>
            <a:pPr>
              <a:defRPr/>
            </a:pPr>
            <a:fld id="{F67EE016-CF2B-4F97-A552-91725F430335}" type="datetime1">
              <a:rPr lang="es-AR"/>
              <a:pPr>
                <a:defRPr/>
              </a:pPr>
              <a:t>19/6/2019</a:t>
            </a:fld>
            <a:endParaRPr lang="es-ES"/>
          </a:p>
        </p:txBody>
      </p:sp>
      <p:sp>
        <p:nvSpPr>
          <p:cNvPr id="5" name="4 Marcador de pie de página"/>
          <p:cNvSpPr>
            <a:spLocks noGrp="1"/>
          </p:cNvSpPr>
          <p:nvPr>
            <p:ph type="ftr" sz="quarter" idx="11"/>
          </p:nvPr>
        </p:nvSpPr>
        <p:spPr/>
        <p:txBody>
          <a:bodyPr/>
          <a:lstStyle/>
          <a:p>
            <a:pPr>
              <a:defRPr/>
            </a:pPr>
            <a:r>
              <a:rPr lang="es-ES"/>
              <a:t>Práctica Procesal Civil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AR" b="1" i="1" dirty="0">
                <a:solidFill>
                  <a:schemeClr val="accent2">
                    <a:lumMod val="75000"/>
                  </a:schemeClr>
                </a:solidFill>
                <a:effectLst>
                  <a:outerShdw blurRad="38100" dist="38100" dir="2700000" algn="tl">
                    <a:srgbClr val="000000">
                      <a:alpha val="43137"/>
                    </a:srgbClr>
                  </a:outerShdw>
                </a:effectLst>
              </a:rPr>
              <a:t>Objeto de la prueba (</a:t>
            </a:r>
            <a:r>
              <a:rPr lang="es-AR" b="1" i="1" dirty="0" err="1">
                <a:solidFill>
                  <a:schemeClr val="accent2">
                    <a:lumMod val="75000"/>
                  </a:schemeClr>
                </a:solidFill>
                <a:effectLst>
                  <a:outerShdw blurRad="38100" dist="38100" dir="2700000" algn="tl">
                    <a:srgbClr val="000000">
                      <a:alpha val="43137"/>
                    </a:srgbClr>
                  </a:outerShdw>
                </a:effectLst>
              </a:rPr>
              <a:t>cont</a:t>
            </a:r>
            <a:r>
              <a:rPr lang="es-AR" b="1" i="1" dirty="0">
                <a:solidFill>
                  <a:schemeClr val="accent2">
                    <a:lumMod val="75000"/>
                  </a:schemeClr>
                </a:solidFill>
                <a:effectLst>
                  <a:outerShdw blurRad="38100" dist="38100" dir="2700000" algn="tl">
                    <a:srgbClr val="000000">
                      <a:alpha val="43137"/>
                    </a:srgbClr>
                  </a:outerShdw>
                </a:effectLst>
              </a:rPr>
              <a:t>)</a:t>
            </a:r>
            <a:br>
              <a:rPr lang="es-AR" b="1" i="1" dirty="0">
                <a:solidFill>
                  <a:schemeClr val="accent2">
                    <a:lumMod val="75000"/>
                  </a:schemeClr>
                </a:solidFill>
                <a:effectLst>
                  <a:outerShdw blurRad="38100" dist="38100" dir="2700000" algn="tl">
                    <a:srgbClr val="000000">
                      <a:alpha val="43137"/>
                    </a:srgbClr>
                  </a:outerShdw>
                </a:effectLst>
              </a:rPr>
            </a:br>
            <a:r>
              <a:rPr lang="es-AR" b="1" i="1" dirty="0">
                <a:solidFill>
                  <a:schemeClr val="accent2">
                    <a:lumMod val="75000"/>
                  </a:schemeClr>
                </a:solidFill>
                <a:effectLst>
                  <a:outerShdw blurRad="38100" dist="38100" dir="2700000" algn="tl">
                    <a:srgbClr val="000000">
                      <a:alpha val="43137"/>
                    </a:srgbClr>
                  </a:outerShdw>
                </a:effectLst>
              </a:rPr>
              <a:t>Hechos Exentos de prueba</a:t>
            </a:r>
            <a:endParaRPr lang="es-ES" b="1" i="1" dirty="0">
              <a:solidFill>
                <a:schemeClr val="accent2">
                  <a:lumMod val="75000"/>
                </a:schemeClr>
              </a:solidFill>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pPr>
              <a:defRPr/>
            </a:pPr>
            <a:fld id="{CB73F404-F85D-44F6-942E-B28776DE31E4}" type="datetime1">
              <a:rPr lang="es-AR"/>
              <a:pPr>
                <a:defRPr/>
              </a:pPr>
              <a:t>19/6/2019</a:t>
            </a:fld>
            <a:endParaRPr lang="es-ES"/>
          </a:p>
        </p:txBody>
      </p:sp>
      <p:sp>
        <p:nvSpPr>
          <p:cNvPr id="5" name="4 Marcador de pie de página"/>
          <p:cNvSpPr>
            <a:spLocks noGrp="1"/>
          </p:cNvSpPr>
          <p:nvPr>
            <p:ph type="ftr" sz="quarter" idx="11"/>
          </p:nvPr>
        </p:nvSpPr>
        <p:spPr/>
        <p:txBody>
          <a:bodyPr/>
          <a:lstStyle/>
          <a:p>
            <a:pPr>
              <a:defRPr/>
            </a:pPr>
            <a:r>
              <a:rPr lang="es-ES"/>
              <a:t>Práctica Procesal Civil</a:t>
            </a:r>
          </a:p>
        </p:txBody>
      </p:sp>
      <p:sp>
        <p:nvSpPr>
          <p:cNvPr id="26629" name="2 Marcador de contenido"/>
          <p:cNvSpPr>
            <a:spLocks noGrp="1"/>
          </p:cNvSpPr>
          <p:nvPr>
            <p:ph idx="4294967295"/>
          </p:nvPr>
        </p:nvSpPr>
        <p:spPr>
          <a:xfrm>
            <a:off x="338666" y="1643063"/>
            <a:ext cx="9357733" cy="4882281"/>
          </a:xfrm>
        </p:spPr>
        <p:txBody>
          <a:bodyPr/>
          <a:lstStyle/>
          <a:p>
            <a:pPr eaLnBrk="1" hangingPunct="1">
              <a:buFont typeface="Wingdings 2" pitchFamily="18" charset="2"/>
              <a:buNone/>
            </a:pPr>
            <a:r>
              <a:rPr lang="es-ES" dirty="0"/>
              <a:t>   </a:t>
            </a:r>
            <a:r>
              <a:rPr lang="es-ES" sz="3500" dirty="0"/>
              <a:t> 	</a:t>
            </a:r>
            <a:endParaRPr lang="es-AR" dirty="0"/>
          </a:p>
          <a:p>
            <a:pPr lvl="1" eaLnBrk="1" hangingPunct="1"/>
            <a:r>
              <a:rPr lang="es-AR" sz="2400" dirty="0">
                <a:solidFill>
                  <a:schemeClr val="accent2">
                    <a:lumMod val="75000"/>
                  </a:schemeClr>
                </a:solidFill>
              </a:rPr>
              <a:t>Hechos no afirmados *art. 364 CPCN -  350   	cpcer</a:t>
            </a:r>
          </a:p>
          <a:p>
            <a:pPr lvl="1" eaLnBrk="1" hangingPunct="1"/>
            <a:r>
              <a:rPr lang="es-AR" sz="2400" dirty="0">
                <a:solidFill>
                  <a:schemeClr val="accent2">
                    <a:lumMod val="75000"/>
                  </a:schemeClr>
                </a:solidFill>
              </a:rPr>
              <a:t>Hechos admitidos** (afirmación bilateral) excepciones : legales </a:t>
            </a:r>
            <a:r>
              <a:rPr lang="es-AR" sz="2400" b="1" dirty="0">
                <a:solidFill>
                  <a:srgbClr val="FF0000"/>
                </a:solidFill>
              </a:rPr>
              <a:t>(ej. 232 Ccivil) </a:t>
            </a:r>
            <a:r>
              <a:rPr lang="es-AR" sz="2400" dirty="0">
                <a:solidFill>
                  <a:schemeClr val="accent2">
                    <a:lumMod val="75000"/>
                  </a:schemeClr>
                </a:solidFill>
              </a:rPr>
              <a:t>o en hipótesis de objeto procesal indisponible (ej. insanía, edo civil personas).</a:t>
            </a:r>
          </a:p>
          <a:p>
            <a:pPr lvl="1" eaLnBrk="1" hangingPunct="1"/>
            <a:r>
              <a:rPr lang="es-AR" sz="2400" dirty="0">
                <a:solidFill>
                  <a:schemeClr val="accent2">
                    <a:lumMod val="75000"/>
                  </a:schemeClr>
                </a:solidFill>
              </a:rPr>
              <a:t>Hechos Notorios *** (históricos, geográficos, políticos)</a:t>
            </a:r>
          </a:p>
          <a:p>
            <a:pPr lvl="1" eaLnBrk="1" hangingPunct="1"/>
            <a:r>
              <a:rPr lang="es-AR" sz="2400" dirty="0">
                <a:solidFill>
                  <a:schemeClr val="accent2">
                    <a:lumMod val="75000"/>
                  </a:schemeClr>
                </a:solidFill>
              </a:rPr>
              <a:t>Hechos presumidos por  ley **** ( 1757/8 ccc (ex 1113 CC); 899 ccc;  950 ccc (antes, 878 cc )  </a:t>
            </a:r>
          </a:p>
          <a:p>
            <a:pPr lvl="1" eaLnBrk="1" hangingPunct="1"/>
            <a:r>
              <a:rPr lang="es-AR" sz="2400" dirty="0">
                <a:solidFill>
                  <a:schemeClr val="accent2">
                    <a:lumMod val="75000"/>
                  </a:schemeClr>
                </a:solidFill>
              </a:rPr>
              <a:t>¿El derecho? *****</a:t>
            </a:r>
          </a:p>
          <a:p>
            <a:pPr lvl="1" eaLnBrk="1" hangingPunct="1">
              <a:buFont typeface="Wingdings 2" pitchFamily="18" charset="2"/>
              <a:buNone/>
            </a:pPr>
            <a:endParaRPr lang="es-AR" dirty="0"/>
          </a:p>
          <a:p>
            <a:pPr lvl="1" eaLnBrk="1" hangingPunct="1"/>
            <a:endParaRPr lang="es-ES" dirty="0"/>
          </a:p>
          <a:p>
            <a:pPr lvl="1" eaLnBrk="1" hangingPunct="1"/>
            <a:endParaRPr lang="es-ES" dirty="0"/>
          </a:p>
          <a:p>
            <a:pPr lvl="1" eaLnBrk="1" hangingPunct="1">
              <a:buFont typeface="Wingdings 2" pitchFamily="18" charset="2"/>
              <a:buNone/>
            </a:pPr>
            <a:endParaRPr lang="es-ES" sz="3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ES" sz="4400" b="1" i="1" dirty="0">
                <a:solidFill>
                  <a:srgbClr val="0070C0"/>
                </a:solidFill>
                <a:effectLst>
                  <a:outerShdw blurRad="38100" dist="38100" dir="2700000" algn="tl">
                    <a:srgbClr val="000000">
                      <a:alpha val="43137"/>
                    </a:srgbClr>
                  </a:outerShdw>
                </a:effectLst>
              </a:rPr>
              <a:t>Nociones generales</a:t>
            </a:r>
          </a:p>
        </p:txBody>
      </p:sp>
      <p:sp>
        <p:nvSpPr>
          <p:cNvPr id="3" name="2 Marcador de contenido"/>
          <p:cNvSpPr>
            <a:spLocks noGrp="1"/>
          </p:cNvSpPr>
          <p:nvPr>
            <p:ph idx="1"/>
          </p:nvPr>
        </p:nvSpPr>
        <p:spPr>
          <a:xfrm>
            <a:off x="677334" y="1484785"/>
            <a:ext cx="8731034" cy="4556578"/>
          </a:xfrm>
        </p:spPr>
        <p:txBody>
          <a:bodyPr>
            <a:normAutofit/>
          </a:bodyPr>
          <a:lstStyle/>
          <a:p>
            <a:pPr marL="420624" indent="-384048" algn="ctr">
              <a:buFont typeface="Wingdings 2"/>
              <a:buChar char=""/>
              <a:defRPr/>
            </a:pPr>
            <a:r>
              <a:rPr lang="es-ES" sz="2800" b="1" i="1" dirty="0">
                <a:solidFill>
                  <a:schemeClr val="accent5">
                    <a:lumMod val="40000"/>
                    <a:lumOff val="60000"/>
                  </a:schemeClr>
                </a:solidFill>
                <a:effectLst>
                  <a:outerShdw blurRad="38100" dist="38100" dir="2700000" algn="tl">
                    <a:srgbClr val="000000">
                      <a:alpha val="43137"/>
                    </a:srgbClr>
                  </a:outerShdw>
                </a:effectLst>
              </a:rPr>
              <a:t>Alegación:</a:t>
            </a:r>
          </a:p>
          <a:p>
            <a:pPr marL="420624" indent="-384048" algn="ctr">
              <a:buNone/>
              <a:defRPr/>
            </a:pPr>
            <a:r>
              <a:rPr lang="es-ES" sz="2800" b="1" i="1" dirty="0">
                <a:solidFill>
                  <a:schemeClr val="accent5">
                    <a:lumMod val="40000"/>
                    <a:lumOff val="60000"/>
                  </a:schemeClr>
                </a:solidFill>
                <a:effectLst>
                  <a:outerShdw blurRad="38100" dist="38100" dir="2700000" algn="tl">
                    <a:srgbClr val="000000">
                      <a:alpha val="43137"/>
                    </a:srgbClr>
                  </a:outerShdw>
                </a:effectLst>
              </a:rPr>
              <a:t> acto mediante el cual cualquiera de las partes, en apoyo de determinada petición, </a:t>
            </a:r>
            <a:r>
              <a:rPr lang="es-ES" sz="2800" b="1" i="1" u="sng" dirty="0">
                <a:solidFill>
                  <a:schemeClr val="accent5">
                    <a:lumMod val="40000"/>
                    <a:lumOff val="60000"/>
                  </a:schemeClr>
                </a:solidFill>
                <a:effectLst>
                  <a:outerShdw blurRad="38100" dist="38100" dir="2700000" algn="tl">
                    <a:srgbClr val="000000">
                      <a:alpha val="43137"/>
                    </a:srgbClr>
                  </a:outerShdw>
                </a:effectLst>
              </a:rPr>
              <a:t>afirma o niega</a:t>
            </a:r>
            <a:r>
              <a:rPr lang="es-ES" sz="2800" b="1" i="1" dirty="0">
                <a:solidFill>
                  <a:schemeClr val="accent5">
                    <a:lumMod val="40000"/>
                    <a:lumOff val="60000"/>
                  </a:schemeClr>
                </a:solidFill>
                <a:effectLst>
                  <a:outerShdw blurRad="38100" dist="38100" dir="2700000" algn="tl">
                    <a:srgbClr val="000000">
                      <a:alpha val="43137"/>
                    </a:srgbClr>
                  </a:outerShdw>
                </a:effectLst>
              </a:rPr>
              <a:t>: </a:t>
            </a:r>
          </a:p>
          <a:p>
            <a:pPr marL="420624" indent="-384048" algn="ctr">
              <a:buNone/>
              <a:defRPr/>
            </a:pPr>
            <a:r>
              <a:rPr lang="es-ES" sz="2800" b="1" i="1" dirty="0">
                <a:solidFill>
                  <a:srgbClr val="FFC000"/>
                </a:solidFill>
                <a:effectLst>
                  <a:outerShdw blurRad="38100" dist="38100" dir="2700000" algn="tl">
                    <a:srgbClr val="000000">
                      <a:alpha val="43137"/>
                    </a:srgbClr>
                  </a:outerShdw>
                </a:effectLst>
              </a:rPr>
              <a:t>la existencia de un hecho </a:t>
            </a:r>
          </a:p>
          <a:p>
            <a:pPr marL="420624" indent="-384048" algn="ctr">
              <a:buNone/>
              <a:defRPr/>
            </a:pPr>
            <a:r>
              <a:rPr lang="es-ES" sz="2800" b="1" i="1" dirty="0">
                <a:solidFill>
                  <a:schemeClr val="accent5">
                    <a:lumMod val="40000"/>
                    <a:lumOff val="60000"/>
                  </a:schemeClr>
                </a:solidFill>
                <a:effectLst>
                  <a:outerShdw blurRad="38100" dist="38100" dir="2700000" algn="tl">
                    <a:srgbClr val="000000">
                      <a:alpha val="43137"/>
                    </a:srgbClr>
                  </a:outerShdw>
                </a:effectLst>
              </a:rPr>
              <a:t>ó</a:t>
            </a:r>
          </a:p>
          <a:p>
            <a:pPr marL="420624" indent="-384048" algn="ctr">
              <a:buNone/>
              <a:defRPr/>
            </a:pPr>
            <a:r>
              <a:rPr lang="es-ES" sz="2800" b="1" i="1" dirty="0">
                <a:solidFill>
                  <a:srgbClr val="FFC000"/>
                </a:solidFill>
                <a:effectLst>
                  <a:outerShdw blurRad="38100" dist="38100" dir="2700000" algn="tl">
                    <a:srgbClr val="000000">
                      <a:alpha val="43137"/>
                    </a:srgbClr>
                  </a:outerShdw>
                </a:effectLst>
              </a:rPr>
              <a:t>la aplicabilidad o inaplicabilidad de una norma jurídica a ese hecho </a:t>
            </a:r>
          </a:p>
        </p:txBody>
      </p:sp>
      <p:sp>
        <p:nvSpPr>
          <p:cNvPr id="4" name="3 Marcador de fecha"/>
          <p:cNvSpPr>
            <a:spLocks noGrp="1"/>
          </p:cNvSpPr>
          <p:nvPr>
            <p:ph type="dt" sz="half" idx="10"/>
          </p:nvPr>
        </p:nvSpPr>
        <p:spPr/>
        <p:txBody>
          <a:bodyPr/>
          <a:lstStyle/>
          <a:p>
            <a:pPr>
              <a:defRPr/>
            </a:pPr>
            <a:fld id="{EAEC0929-0585-4B85-8852-4BC4B7019B39}" type="datetime1">
              <a:rPr lang="es-AR"/>
              <a:pPr>
                <a:defRPr/>
              </a:pPr>
              <a:t>19/6/2019</a:t>
            </a:fld>
            <a:endParaRPr lang="es-ES"/>
          </a:p>
        </p:txBody>
      </p:sp>
      <p:sp>
        <p:nvSpPr>
          <p:cNvPr id="5" name="4 Marcador de pie de página"/>
          <p:cNvSpPr>
            <a:spLocks noGrp="1"/>
          </p:cNvSpPr>
          <p:nvPr>
            <p:ph type="ftr" sz="quarter" idx="11"/>
          </p:nvPr>
        </p:nvSpPr>
        <p:spPr/>
        <p:txBody>
          <a:bodyPr/>
          <a:lstStyle/>
          <a:p>
            <a:pPr>
              <a:defRPr/>
            </a:pPr>
            <a:r>
              <a:rPr lang="es-ES"/>
              <a:t>Práctica Procesal Civil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2135560" y="0"/>
            <a:ext cx="7772400" cy="1219200"/>
          </a:xfrm>
        </p:spPr>
        <p:txBody>
          <a:bodyPr>
            <a:normAutofit fontScale="90000"/>
          </a:bodyPr>
          <a:lstStyle/>
          <a:p>
            <a:pPr>
              <a:defRPr/>
            </a:pPr>
            <a:r>
              <a:rPr lang="es-MX" sz="4000" b="1" i="1" dirty="0">
                <a:solidFill>
                  <a:srgbClr val="92D050"/>
                </a:solidFill>
                <a:effectLst>
                  <a:outerShdw blurRad="38100" dist="38100" dir="2700000" algn="tl">
                    <a:srgbClr val="000000">
                      <a:alpha val="43137"/>
                    </a:srgbClr>
                  </a:outerShdw>
                </a:effectLst>
              </a:rPr>
              <a:t>Procesos de conocimiento</a:t>
            </a:r>
            <a:br>
              <a:rPr lang="es-MX" sz="4000" b="1" i="1" dirty="0">
                <a:solidFill>
                  <a:srgbClr val="92D050"/>
                </a:solidFill>
                <a:effectLst>
                  <a:outerShdw blurRad="38100" dist="38100" dir="2700000" algn="tl">
                    <a:srgbClr val="000000">
                      <a:alpha val="43137"/>
                    </a:srgbClr>
                  </a:outerShdw>
                </a:effectLst>
              </a:rPr>
            </a:br>
            <a:r>
              <a:rPr lang="es-MX" sz="4000" b="1" i="1" dirty="0">
                <a:solidFill>
                  <a:srgbClr val="92D050"/>
                </a:solidFill>
                <a:effectLst>
                  <a:outerShdw blurRad="38100" dist="38100" dir="2700000" algn="tl">
                    <a:srgbClr val="000000">
                      <a:alpha val="43137"/>
                    </a:srgbClr>
                  </a:outerShdw>
                </a:effectLst>
              </a:rPr>
              <a:t>Estructura del Proceso (E.R. – CPCCN)</a:t>
            </a:r>
          </a:p>
        </p:txBody>
      </p:sp>
      <p:sp>
        <p:nvSpPr>
          <p:cNvPr id="1047" name="3 Marcador de fecha"/>
          <p:cNvSpPr>
            <a:spLocks noGrp="1"/>
          </p:cNvSpPr>
          <p:nvPr>
            <p:ph type="dt" sz="half" idx="10"/>
          </p:nvPr>
        </p:nvSpPr>
        <p:spPr/>
        <p:txBody>
          <a:bodyPr/>
          <a:lstStyle/>
          <a:p>
            <a:pPr>
              <a:defRPr/>
            </a:pPr>
            <a:fld id="{18A591AA-2532-41BD-820E-FA417096F4F6}" type="datetime1">
              <a:rPr lang="es-AR"/>
              <a:pPr>
                <a:defRPr/>
              </a:pPr>
              <a:t>19/6/2019</a:t>
            </a:fld>
            <a:endParaRPr lang="es-ES"/>
          </a:p>
        </p:txBody>
      </p:sp>
      <p:graphicFrame>
        <p:nvGraphicFramePr>
          <p:cNvPr id="6" name="5 Diagrama"/>
          <p:cNvGraphicFramePr/>
          <p:nvPr>
            <p:extLst>
              <p:ext uri="{D42A27DB-BD31-4B8C-83A1-F6EECF244321}">
                <p14:modId xmlns:p14="http://schemas.microsoft.com/office/powerpoint/2010/main" val="1925695039"/>
              </p:ext>
            </p:extLst>
          </p:nvPr>
        </p:nvGraphicFramePr>
        <p:xfrm>
          <a:off x="407368" y="1628800"/>
          <a:ext cx="10297144"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Conector recto de flecha 2"/>
          <p:cNvCxnSpPr/>
          <p:nvPr/>
        </p:nvCxnSpPr>
        <p:spPr>
          <a:xfrm flipV="1">
            <a:off x="2421467" y="4233333"/>
            <a:ext cx="1" cy="84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Flecha derecha 4"/>
          <p:cNvSpPr/>
          <p:nvPr/>
        </p:nvSpPr>
        <p:spPr>
          <a:xfrm rot="10800000" flipH="1">
            <a:off x="2085348" y="4312826"/>
            <a:ext cx="672237" cy="2335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echa derecha 6"/>
          <p:cNvSpPr/>
          <p:nvPr/>
        </p:nvSpPr>
        <p:spPr>
          <a:xfrm>
            <a:off x="4007768" y="4312826"/>
            <a:ext cx="1800201" cy="2335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echa abajo 7"/>
          <p:cNvSpPr/>
          <p:nvPr/>
        </p:nvSpPr>
        <p:spPr>
          <a:xfrm>
            <a:off x="6828387" y="4768677"/>
            <a:ext cx="376746" cy="3337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echa derecha 8"/>
          <p:cNvSpPr/>
          <p:nvPr/>
        </p:nvSpPr>
        <p:spPr>
          <a:xfrm>
            <a:off x="8621071" y="5102428"/>
            <a:ext cx="333751" cy="3794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AR" b="1" i="1" dirty="0">
                <a:solidFill>
                  <a:srgbClr val="92D050"/>
                </a:solidFill>
                <a:effectLst>
                  <a:outerShdw blurRad="38100" dist="38100" dir="2700000" algn="tl">
                    <a:srgbClr val="000000">
                      <a:alpha val="43137"/>
                    </a:srgbClr>
                  </a:outerShdw>
                </a:effectLst>
              </a:rPr>
              <a:t>Carga de la prueba</a:t>
            </a:r>
            <a:endParaRPr lang="es-ES" b="1" i="1" dirty="0">
              <a:solidFill>
                <a:srgbClr val="92D05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677334" y="1357298"/>
            <a:ext cx="9419194" cy="5000660"/>
          </a:xfrm>
        </p:spPr>
        <p:txBody>
          <a:bodyPr>
            <a:normAutofit/>
          </a:bodyPr>
          <a:lstStyle/>
          <a:p>
            <a:pPr marL="420624" indent="-384048">
              <a:buFont typeface="Wingdings 2"/>
              <a:buChar char=""/>
              <a:defRPr/>
            </a:pPr>
            <a:r>
              <a:rPr lang="es-AR" b="1" dirty="0">
                <a:solidFill>
                  <a:schemeClr val="accent2">
                    <a:lumMod val="60000"/>
                    <a:lumOff val="40000"/>
                  </a:schemeClr>
                </a:solidFill>
              </a:rPr>
              <a:t> Sus reglas se aplican al  momento  de  dictar SENTENCIA  y ante la ausencia de prueba respecto de un hecho</a:t>
            </a:r>
          </a:p>
          <a:p>
            <a:pPr marL="420624" indent="-384048">
              <a:buFont typeface="Wingdings 2"/>
              <a:buChar char=""/>
              <a:defRPr/>
            </a:pPr>
            <a:r>
              <a:rPr lang="es-AR" b="1" dirty="0">
                <a:solidFill>
                  <a:schemeClr val="accent2">
                    <a:lumMod val="60000"/>
                    <a:lumOff val="40000"/>
                  </a:schemeClr>
                </a:solidFill>
              </a:rPr>
              <a:t>DOS SITUACIONES:</a:t>
            </a:r>
          </a:p>
          <a:p>
            <a:pPr marL="420624" indent="-384048" algn="ctr">
              <a:buFont typeface="Wingdings 2"/>
              <a:buChar char=""/>
              <a:defRPr/>
            </a:pPr>
            <a:endParaRPr lang="es-AR" dirty="0">
              <a:solidFill>
                <a:schemeClr val="accent2">
                  <a:lumMod val="60000"/>
                  <a:lumOff val="40000"/>
                </a:schemeClr>
              </a:solidFill>
            </a:endParaRPr>
          </a:p>
          <a:p>
            <a:pPr marL="420624" indent="-384048" algn="ctr">
              <a:buFont typeface="Wingdings 2"/>
              <a:buChar char=""/>
              <a:defRPr/>
            </a:pPr>
            <a:r>
              <a:rPr lang="es-AR" dirty="0">
                <a:solidFill>
                  <a:schemeClr val="accent2">
                    <a:lumMod val="60000"/>
                    <a:lumOff val="40000"/>
                  </a:schemeClr>
                </a:solidFill>
              </a:rPr>
              <a:t>1) La actividad probatoria de una o ambas partes genera  convicción en el juez respecto de la existencia o inexistencia de los hechos controvertidos*- </a:t>
            </a:r>
          </a:p>
          <a:p>
            <a:pPr marL="36576" indent="0" algn="ctr">
              <a:buNone/>
              <a:defRPr/>
            </a:pPr>
            <a:r>
              <a:rPr lang="es-AR" dirty="0">
                <a:solidFill>
                  <a:schemeClr val="accent2">
                    <a:lumMod val="60000"/>
                    <a:lumOff val="40000"/>
                  </a:schemeClr>
                </a:solidFill>
              </a:rPr>
              <a:t>     NO NECESITO LAS REGLAS DE CARGA PROBATORIA</a:t>
            </a:r>
          </a:p>
          <a:p>
            <a:pPr marL="420624" indent="-384048" algn="ctr">
              <a:buNone/>
              <a:defRPr/>
            </a:pPr>
            <a:endParaRPr lang="es-AR" dirty="0">
              <a:solidFill>
                <a:schemeClr val="accent2">
                  <a:lumMod val="60000"/>
                  <a:lumOff val="40000"/>
                </a:schemeClr>
              </a:solidFill>
            </a:endParaRPr>
          </a:p>
          <a:p>
            <a:pPr marL="420624" indent="-384048" algn="ctr">
              <a:buFont typeface="Wingdings 2"/>
              <a:buChar char=""/>
              <a:defRPr/>
            </a:pPr>
            <a:r>
              <a:rPr lang="es-AR" dirty="0">
                <a:solidFill>
                  <a:schemeClr val="accent2">
                    <a:lumMod val="60000"/>
                    <a:lumOff val="40000"/>
                  </a:schemeClr>
                </a:solidFill>
              </a:rPr>
              <a:t>2) Uno o mas hechos no han sido probados o lo han sido insuficientemente** - </a:t>
            </a:r>
          </a:p>
          <a:p>
            <a:pPr marL="36576" indent="0" algn="ctr">
              <a:buNone/>
              <a:defRPr/>
            </a:pPr>
            <a:r>
              <a:rPr lang="es-AR" dirty="0">
                <a:solidFill>
                  <a:schemeClr val="accent2">
                    <a:lumMod val="60000"/>
                    <a:lumOff val="40000"/>
                  </a:schemeClr>
                </a:solidFill>
              </a:rPr>
              <a:t>         RESUELVO EN CONTRA DE QUIEN TEN</a:t>
            </a:r>
            <a:r>
              <a:rPr lang="en-US" dirty="0">
                <a:solidFill>
                  <a:schemeClr val="accent2">
                    <a:lumMod val="60000"/>
                    <a:lumOff val="40000"/>
                  </a:schemeClr>
                </a:solidFill>
              </a:rPr>
              <a:t>ÍA </a:t>
            </a:r>
            <a:r>
              <a:rPr lang="es-AR" dirty="0">
                <a:solidFill>
                  <a:schemeClr val="accent2">
                    <a:lumMod val="60000"/>
                    <a:lumOff val="40000"/>
                  </a:schemeClr>
                </a:solidFill>
              </a:rPr>
              <a:t>LA CARGA DE PROBAR EL HECHO Y NO LO HIZO.</a:t>
            </a:r>
          </a:p>
          <a:p>
            <a:pPr lvl="8" algn="ctr">
              <a:buFont typeface="Arial"/>
              <a:buNone/>
              <a:defRPr/>
            </a:pPr>
            <a:r>
              <a:rPr lang="es-AR" dirty="0">
                <a:solidFill>
                  <a:schemeClr val="accent2">
                    <a:lumMod val="60000"/>
                    <a:lumOff val="40000"/>
                  </a:schemeClr>
                </a:solidFill>
              </a:rPr>
              <a:t> </a:t>
            </a:r>
          </a:p>
          <a:p>
            <a:pPr lvl="8">
              <a:buFont typeface="Arial"/>
              <a:buNone/>
              <a:defRPr/>
            </a:pPr>
            <a:r>
              <a:rPr lang="es-AR" dirty="0">
                <a:solidFill>
                  <a:schemeClr val="accent2">
                    <a:lumMod val="60000"/>
                    <a:lumOff val="40000"/>
                  </a:schemeClr>
                </a:solidFill>
              </a:rPr>
              <a:t> </a:t>
            </a:r>
            <a:endParaRPr lang="es-ES" dirty="0">
              <a:solidFill>
                <a:schemeClr val="accent2">
                  <a:lumMod val="60000"/>
                  <a:lumOff val="40000"/>
                </a:schemeClr>
              </a:solidFill>
            </a:endParaRPr>
          </a:p>
        </p:txBody>
      </p:sp>
      <p:sp>
        <p:nvSpPr>
          <p:cNvPr id="4" name="3 Marcador de fecha"/>
          <p:cNvSpPr>
            <a:spLocks noGrp="1"/>
          </p:cNvSpPr>
          <p:nvPr>
            <p:ph type="dt" sz="half" idx="10"/>
          </p:nvPr>
        </p:nvSpPr>
        <p:spPr/>
        <p:txBody>
          <a:bodyPr/>
          <a:lstStyle/>
          <a:p>
            <a:pPr>
              <a:defRPr/>
            </a:pPr>
            <a:fld id="{D4E01903-202F-492E-BF39-805626095688}" type="datetime1">
              <a:rPr lang="es-AR"/>
              <a:pPr>
                <a:defRPr/>
              </a:pPr>
              <a:t>19/6/2019</a:t>
            </a:fld>
            <a:endParaRPr lang="es-E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51384" y="380302"/>
            <a:ext cx="8596668" cy="1320800"/>
          </a:xfrm>
        </p:spPr>
        <p:txBody>
          <a:bodyPr>
            <a:normAutofit/>
          </a:bodyPr>
          <a:lstStyle/>
          <a:p>
            <a:pPr>
              <a:defRPr/>
            </a:pPr>
            <a:r>
              <a:rPr lang="es-AR" b="1" i="1" dirty="0">
                <a:solidFill>
                  <a:srgbClr val="92D050"/>
                </a:solidFill>
                <a:effectLst>
                  <a:outerShdw blurRad="38100" dist="38100" dir="2700000" algn="tl">
                    <a:srgbClr val="000000">
                      <a:alpha val="43137"/>
                    </a:srgbClr>
                  </a:outerShdw>
                </a:effectLst>
              </a:rPr>
              <a:t>Carga de la prueba (</a:t>
            </a:r>
            <a:r>
              <a:rPr lang="es-AR" b="1" i="1" dirty="0" err="1">
                <a:solidFill>
                  <a:srgbClr val="92D050"/>
                </a:solidFill>
                <a:effectLst>
                  <a:outerShdw blurRad="38100" dist="38100" dir="2700000" algn="tl">
                    <a:srgbClr val="000000">
                      <a:alpha val="43137"/>
                    </a:srgbClr>
                  </a:outerShdw>
                </a:effectLst>
              </a:rPr>
              <a:t>cont</a:t>
            </a:r>
            <a:r>
              <a:rPr lang="es-AR" b="1" i="1" dirty="0">
                <a:solidFill>
                  <a:srgbClr val="92D050"/>
                </a:solidFill>
                <a:effectLst>
                  <a:outerShdw blurRad="38100" dist="38100" dir="2700000" algn="tl">
                    <a:srgbClr val="000000">
                      <a:alpha val="43137"/>
                    </a:srgbClr>
                  </a:outerShdw>
                </a:effectLst>
              </a:rPr>
              <a:t>)</a:t>
            </a:r>
            <a:endParaRPr lang="es-ES" b="1" i="1" dirty="0">
              <a:solidFill>
                <a:srgbClr val="92D05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1032792" y="908720"/>
            <a:ext cx="10369151" cy="5000660"/>
          </a:xfrm>
        </p:spPr>
        <p:txBody>
          <a:bodyPr>
            <a:noAutofit/>
          </a:bodyPr>
          <a:lstStyle/>
          <a:p>
            <a:pPr lvl="8">
              <a:buFont typeface="Arial"/>
              <a:buNone/>
              <a:defRPr/>
            </a:pPr>
            <a:endParaRPr lang="es-AR" sz="2400" dirty="0">
              <a:solidFill>
                <a:schemeClr val="accent2">
                  <a:lumMod val="60000"/>
                  <a:lumOff val="40000"/>
                </a:schemeClr>
              </a:solidFill>
            </a:endParaRPr>
          </a:p>
          <a:p>
            <a:pPr lvl="8">
              <a:buFont typeface="Arial"/>
              <a:buNone/>
              <a:defRPr/>
            </a:pPr>
            <a:r>
              <a:rPr lang="es-AR" sz="3200" b="1" dirty="0" smtClean="0">
                <a:solidFill>
                  <a:schemeClr val="accent2">
                    <a:lumMod val="60000"/>
                    <a:lumOff val="40000"/>
                  </a:schemeClr>
                </a:solidFill>
                <a:effectLst>
                  <a:outerShdw blurRad="38100" dist="38100" dir="2700000" algn="tl">
                    <a:srgbClr val="000000">
                      <a:alpha val="43137"/>
                    </a:srgbClr>
                  </a:outerShdw>
                </a:effectLst>
              </a:rPr>
              <a:t>Importancia</a:t>
            </a:r>
            <a:r>
              <a:rPr lang="es-AR" sz="3200" b="1" dirty="0">
                <a:solidFill>
                  <a:schemeClr val="accent2">
                    <a:lumMod val="60000"/>
                    <a:lumOff val="40000"/>
                  </a:schemeClr>
                </a:solidFill>
                <a:effectLst>
                  <a:outerShdw blurRad="38100" dist="38100" dir="2700000" algn="tl">
                    <a:srgbClr val="000000">
                      <a:alpha val="43137"/>
                    </a:srgbClr>
                  </a:outerShdw>
                </a:effectLst>
              </a:rPr>
              <a:t>:</a:t>
            </a:r>
          </a:p>
          <a:p>
            <a:pPr lvl="8" algn="just">
              <a:buFont typeface="Arial"/>
              <a:buNone/>
              <a:defRPr/>
            </a:pPr>
            <a:r>
              <a:rPr lang="es-AR" sz="2400" dirty="0">
                <a:solidFill>
                  <a:schemeClr val="accent2">
                    <a:lumMod val="60000"/>
                    <a:lumOff val="40000"/>
                  </a:schemeClr>
                </a:solidFill>
              </a:rPr>
              <a:t> AUSENCIA  o  INSUFICIENCIA de elementos probatorios susceptibles de fundar la convicción judicial en un caso concreto, indicando, por un lado, al juez cuál debe ser el contenido de la sentencia, cuando sucede esa circunstancia y previniendo, por el otro lado, a las partes, acerca del riesgo a que se exponen en el supuesto de omitir el cumplimiento de la carga respectiva.  </a:t>
            </a:r>
          </a:p>
          <a:p>
            <a:pPr lvl="8" algn="ctr">
              <a:buFont typeface="Arial"/>
              <a:buNone/>
              <a:defRPr/>
            </a:pPr>
            <a:r>
              <a:rPr lang="es-AR" sz="2400" dirty="0">
                <a:solidFill>
                  <a:schemeClr val="accent2">
                    <a:lumMod val="60000"/>
                    <a:lumOff val="40000"/>
                  </a:schemeClr>
                </a:solidFill>
              </a:rPr>
              <a:t> </a:t>
            </a:r>
            <a:endParaRPr lang="es-ES" sz="2400" dirty="0">
              <a:solidFill>
                <a:schemeClr val="accent2">
                  <a:lumMod val="60000"/>
                  <a:lumOff val="40000"/>
                </a:schemeClr>
              </a:solidFill>
            </a:endParaRPr>
          </a:p>
        </p:txBody>
      </p:sp>
      <p:sp>
        <p:nvSpPr>
          <p:cNvPr id="4" name="3 Marcador de fecha"/>
          <p:cNvSpPr>
            <a:spLocks noGrp="1"/>
          </p:cNvSpPr>
          <p:nvPr>
            <p:ph type="dt" sz="half" idx="10"/>
          </p:nvPr>
        </p:nvSpPr>
        <p:spPr/>
        <p:txBody>
          <a:bodyPr/>
          <a:lstStyle/>
          <a:p>
            <a:pPr>
              <a:defRPr/>
            </a:pPr>
            <a:fld id="{55170A1B-81AE-463D-A3A7-4AAAC127B63C}" type="datetime1">
              <a:rPr lang="es-AR"/>
              <a:pPr>
                <a:defRPr/>
              </a:pPr>
              <a:t>19/6/2019</a:t>
            </a:fld>
            <a:endParaRPr lang="es-E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AR" b="1" i="1" dirty="0">
                <a:solidFill>
                  <a:srgbClr val="92D050"/>
                </a:solidFill>
                <a:effectLst>
                  <a:outerShdw blurRad="38100" dist="38100" dir="2700000" algn="tl">
                    <a:srgbClr val="000000">
                      <a:alpha val="43137"/>
                    </a:srgbClr>
                  </a:outerShdw>
                </a:effectLst>
              </a:rPr>
              <a:t>Carga de la prueba. Reglas –</a:t>
            </a:r>
            <a:r>
              <a:rPr lang="es-AR" b="1" i="1" dirty="0" err="1">
                <a:solidFill>
                  <a:srgbClr val="92D050"/>
                </a:solidFill>
                <a:effectLst>
                  <a:outerShdw blurRad="38100" dist="38100" dir="2700000" algn="tl">
                    <a:srgbClr val="000000">
                      <a:alpha val="43137"/>
                    </a:srgbClr>
                  </a:outerShdw>
                </a:effectLst>
              </a:rPr>
              <a:t>cont</a:t>
            </a:r>
            <a:r>
              <a:rPr lang="es-AR" b="1" i="1">
                <a:solidFill>
                  <a:srgbClr val="92D050"/>
                </a:solidFill>
                <a:effectLst>
                  <a:outerShdw blurRad="38100" dist="38100" dir="2700000" algn="tl">
                    <a:srgbClr val="000000">
                      <a:alpha val="43137"/>
                    </a:srgbClr>
                  </a:outerShdw>
                </a:effectLst>
              </a:rPr>
              <a:t>-</a:t>
            </a:r>
            <a:endParaRPr lang="es-ES" dirty="0"/>
          </a:p>
        </p:txBody>
      </p:sp>
      <p:sp>
        <p:nvSpPr>
          <p:cNvPr id="30723" name="2 Marcador de contenido"/>
          <p:cNvSpPr>
            <a:spLocks noGrp="1"/>
          </p:cNvSpPr>
          <p:nvPr>
            <p:ph idx="1"/>
          </p:nvPr>
        </p:nvSpPr>
        <p:spPr>
          <a:xfrm>
            <a:off x="403160" y="1929656"/>
            <a:ext cx="9145016" cy="3880773"/>
          </a:xfrm>
        </p:spPr>
        <p:txBody>
          <a:bodyPr/>
          <a:lstStyle/>
          <a:p>
            <a:pPr eaLnBrk="1" hangingPunct="1"/>
            <a:r>
              <a:rPr lang="es-AR" sz="2800" b="1" i="1" dirty="0"/>
              <a:t>Criterio Tradicional</a:t>
            </a:r>
            <a:r>
              <a:rPr lang="es-AR" sz="2800" dirty="0"/>
              <a:t>*:  en base a la posición asumida por las partes en el proceso . </a:t>
            </a:r>
          </a:p>
          <a:p>
            <a:pPr eaLnBrk="1" hangingPunct="1">
              <a:buFont typeface="Wingdings 2" pitchFamily="18" charset="2"/>
              <a:buNone/>
            </a:pPr>
            <a:endParaRPr lang="es-AR" sz="2800" dirty="0"/>
          </a:p>
          <a:p>
            <a:pPr lvl="1"/>
            <a:r>
              <a:rPr lang="es-AR" sz="2600" dirty="0"/>
              <a:t>Vinculado con este criterio: “la carga de la prueba recae sobre la parte que afirma y no sobre la que niega”</a:t>
            </a:r>
          </a:p>
          <a:p>
            <a:pPr eaLnBrk="1" hangingPunct="1">
              <a:buFont typeface="Wingdings 2" pitchFamily="18" charset="2"/>
              <a:buNone/>
            </a:pPr>
            <a:endParaRPr lang="es-AR" sz="2800" dirty="0"/>
          </a:p>
          <a:p>
            <a:pPr eaLnBrk="1" hangingPunct="1">
              <a:buFont typeface="Wingdings 2" pitchFamily="18" charset="2"/>
              <a:buNone/>
            </a:pPr>
            <a:endParaRPr lang="es-ES" dirty="0"/>
          </a:p>
        </p:txBody>
      </p:sp>
      <p:sp>
        <p:nvSpPr>
          <p:cNvPr id="4" name="3 Marcador de fecha"/>
          <p:cNvSpPr>
            <a:spLocks noGrp="1"/>
          </p:cNvSpPr>
          <p:nvPr>
            <p:ph type="dt" sz="half" idx="10"/>
          </p:nvPr>
        </p:nvSpPr>
        <p:spPr/>
        <p:txBody>
          <a:bodyPr/>
          <a:lstStyle/>
          <a:p>
            <a:pPr>
              <a:defRPr/>
            </a:pPr>
            <a:fld id="{42A9CD1E-3F06-4859-A558-FD439ED11E99}" type="datetime1">
              <a:rPr lang="es-AR"/>
              <a:pPr>
                <a:defRPr/>
              </a:pPr>
              <a:t>19/6/2019</a:t>
            </a:fld>
            <a:endParaRPr lang="es-ES"/>
          </a:p>
        </p:txBody>
      </p:sp>
      <p:sp>
        <p:nvSpPr>
          <p:cNvPr id="5" name="4 Marcador de pie de página"/>
          <p:cNvSpPr>
            <a:spLocks noGrp="1"/>
          </p:cNvSpPr>
          <p:nvPr>
            <p:ph type="ftr" sz="quarter" idx="11"/>
          </p:nvPr>
        </p:nvSpPr>
        <p:spPr/>
        <p:txBody>
          <a:bodyPr/>
          <a:lstStyle/>
          <a:p>
            <a:pPr>
              <a:defRPr/>
            </a:pPr>
            <a:r>
              <a:rPr lang="es-ES"/>
              <a:t>Práctica Procesal Civil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7408" y="260648"/>
            <a:ext cx="8496944" cy="1145214"/>
          </a:xfrm>
        </p:spPr>
        <p:txBody>
          <a:bodyPr>
            <a:normAutofit/>
          </a:bodyPr>
          <a:lstStyle/>
          <a:p>
            <a:pPr>
              <a:defRPr/>
            </a:pPr>
            <a:r>
              <a:rPr lang="es-AR" b="1" i="1" dirty="0">
                <a:solidFill>
                  <a:srgbClr val="92D050"/>
                </a:solidFill>
                <a:effectLst>
                  <a:outerShdw blurRad="38100" dist="38100" dir="2700000" algn="tl">
                    <a:srgbClr val="000000">
                      <a:alpha val="43137"/>
                    </a:srgbClr>
                  </a:outerShdw>
                </a:effectLst>
              </a:rPr>
              <a:t>Carga de la prueba. Reglas (</a:t>
            </a:r>
            <a:r>
              <a:rPr lang="es-AR" b="1" i="1" dirty="0" err="1">
                <a:solidFill>
                  <a:srgbClr val="92D050"/>
                </a:solidFill>
                <a:effectLst>
                  <a:outerShdw blurRad="38100" dist="38100" dir="2700000" algn="tl">
                    <a:srgbClr val="000000">
                      <a:alpha val="43137"/>
                    </a:srgbClr>
                  </a:outerShdw>
                </a:effectLst>
              </a:rPr>
              <a:t>cont</a:t>
            </a:r>
            <a:r>
              <a:rPr lang="es-AR" b="1" i="1" dirty="0">
                <a:solidFill>
                  <a:srgbClr val="92D050"/>
                </a:solidFill>
                <a:effectLst>
                  <a:outerShdw blurRad="38100" dist="38100" dir="2700000" algn="tl">
                    <a:srgbClr val="000000">
                      <a:alpha val="43137"/>
                    </a:srgbClr>
                  </a:outerShdw>
                </a:effectLst>
              </a:rPr>
              <a:t>)</a:t>
            </a:r>
            <a:endParaRPr lang="es-ES" dirty="0"/>
          </a:p>
        </p:txBody>
      </p:sp>
      <p:sp>
        <p:nvSpPr>
          <p:cNvPr id="3" name="2 Marcador de contenido"/>
          <p:cNvSpPr>
            <a:spLocks noGrp="1"/>
          </p:cNvSpPr>
          <p:nvPr>
            <p:ph idx="1"/>
          </p:nvPr>
        </p:nvSpPr>
        <p:spPr>
          <a:xfrm>
            <a:off x="335360" y="1405862"/>
            <a:ext cx="9361040" cy="4903457"/>
          </a:xfrm>
        </p:spPr>
        <p:txBody>
          <a:bodyPr>
            <a:normAutofit fontScale="92500" lnSpcReduction="20000"/>
          </a:bodyPr>
          <a:lstStyle/>
          <a:p>
            <a:pPr marL="420624" indent="-384048" algn="just">
              <a:buFont typeface="Wingdings 2"/>
              <a:buChar char=""/>
              <a:defRPr/>
            </a:pPr>
            <a:r>
              <a:rPr lang="es-AR" sz="2800" b="1" i="1" dirty="0"/>
              <a:t>Otro criterio (doctrinario</a:t>
            </a:r>
            <a:r>
              <a:rPr lang="es-AR" sz="2800" dirty="0"/>
              <a:t>): </a:t>
            </a:r>
            <a:r>
              <a:rPr lang="es-AR" sz="2800" dirty="0" smtClean="0"/>
              <a:t>atiende,  </a:t>
            </a:r>
            <a:r>
              <a:rPr lang="es-AR" sz="2800" dirty="0"/>
              <a:t>más </a:t>
            </a:r>
            <a:r>
              <a:rPr lang="es-AR" sz="2800" dirty="0" smtClean="0"/>
              <a:t>que </a:t>
            </a:r>
            <a:r>
              <a:rPr lang="es-AR" sz="2800" dirty="0"/>
              <a:t>a</a:t>
            </a:r>
            <a:r>
              <a:rPr lang="es-AR" sz="2800" dirty="0" smtClean="0"/>
              <a:t> </a:t>
            </a:r>
            <a:r>
              <a:rPr lang="es-AR" sz="2800" dirty="0"/>
              <a:t>la </a:t>
            </a:r>
            <a:r>
              <a:rPr lang="es-AR" sz="2800" dirty="0" smtClean="0"/>
              <a:t>posición </a:t>
            </a:r>
            <a:r>
              <a:rPr lang="es-AR" sz="2800" dirty="0"/>
              <a:t>de las partes o de la índole positiva o negativa de los hechos alegados</a:t>
            </a:r>
            <a:r>
              <a:rPr lang="es-AR" sz="2800" dirty="0" smtClean="0"/>
              <a:t>, a la NATURALEZA de los hechos que deben ser objeto de prueba, dividiéndolos a </a:t>
            </a:r>
            <a:r>
              <a:rPr lang="es-AR" sz="2800" dirty="0"/>
              <a:t>éstos en </a:t>
            </a:r>
            <a:endParaRPr lang="es-AR" sz="2800" dirty="0" smtClean="0"/>
          </a:p>
          <a:p>
            <a:pPr marL="420624" indent="-384048" algn="just">
              <a:buFont typeface="Wingdings 2"/>
              <a:buChar char=""/>
              <a:defRPr/>
            </a:pPr>
            <a:r>
              <a:rPr lang="es-AR" sz="2800" dirty="0" smtClean="0"/>
              <a:t>“</a:t>
            </a:r>
            <a:r>
              <a:rPr lang="es-AR" sz="2800" u="sng" dirty="0"/>
              <a:t>constitutivos</a:t>
            </a:r>
            <a:r>
              <a:rPr lang="es-AR" sz="2800" dirty="0"/>
              <a:t>”, </a:t>
            </a:r>
            <a:endParaRPr lang="es-AR" sz="2800" dirty="0" smtClean="0"/>
          </a:p>
          <a:p>
            <a:pPr marL="420624" indent="-384048" algn="just">
              <a:buFont typeface="Wingdings 2"/>
              <a:buChar char=""/>
              <a:defRPr/>
            </a:pPr>
            <a:r>
              <a:rPr lang="es-AR" sz="2800" dirty="0" smtClean="0"/>
              <a:t>“</a:t>
            </a:r>
            <a:r>
              <a:rPr lang="es-AR" sz="2800" u="sng" dirty="0"/>
              <a:t>impeditivos (o </a:t>
            </a:r>
            <a:r>
              <a:rPr lang="es-AR" sz="2800" u="sng" dirty="0" err="1"/>
              <a:t>invalidativos</a:t>
            </a:r>
            <a:r>
              <a:rPr lang="es-AR" sz="2800" u="sng" dirty="0"/>
              <a:t>)</a:t>
            </a:r>
            <a:r>
              <a:rPr lang="es-AR" sz="2800" dirty="0"/>
              <a:t>” y </a:t>
            </a:r>
            <a:endParaRPr lang="es-AR" sz="2800" dirty="0" smtClean="0"/>
          </a:p>
          <a:p>
            <a:pPr marL="420624" indent="-384048" algn="just">
              <a:buFont typeface="Wingdings 2"/>
              <a:buChar char=""/>
              <a:defRPr/>
            </a:pPr>
            <a:r>
              <a:rPr lang="es-AR" sz="2800" dirty="0" smtClean="0"/>
              <a:t>“</a:t>
            </a:r>
            <a:r>
              <a:rPr lang="es-AR" sz="2800" u="sng" dirty="0"/>
              <a:t>extintivos</a:t>
            </a:r>
            <a:r>
              <a:rPr lang="es-AR" sz="2800" dirty="0"/>
              <a:t>” </a:t>
            </a:r>
            <a:endParaRPr lang="es-AR" sz="2800" dirty="0" smtClean="0"/>
          </a:p>
          <a:p>
            <a:pPr marL="36576" indent="0" algn="just">
              <a:buNone/>
              <a:defRPr/>
            </a:pPr>
            <a:r>
              <a:rPr lang="es-AR" sz="2800" dirty="0"/>
              <a:t>	</a:t>
            </a:r>
            <a:r>
              <a:rPr lang="es-AR" sz="2800" dirty="0" smtClean="0"/>
              <a:t>				</a:t>
            </a:r>
            <a:r>
              <a:rPr lang="es-AR" sz="2800" dirty="0" smtClean="0"/>
              <a:t>de </a:t>
            </a:r>
            <a:r>
              <a:rPr lang="es-AR" sz="2800" dirty="0"/>
              <a:t>la pretensión: los primeros </a:t>
            </a:r>
            <a:r>
              <a:rPr lang="es-AR" sz="2800" dirty="0" smtClean="0"/>
              <a:t>son a </a:t>
            </a:r>
            <a:r>
              <a:rPr lang="es-AR" sz="2800" dirty="0"/>
              <a:t>cargo </a:t>
            </a:r>
            <a:r>
              <a:rPr lang="es-AR" sz="2800" dirty="0" smtClean="0"/>
              <a:t>actor* </a:t>
            </a:r>
            <a:r>
              <a:rPr lang="es-AR" sz="2800" dirty="0"/>
              <a:t>y los impeditivos y extintivos a cargo </a:t>
            </a:r>
            <a:r>
              <a:rPr lang="es-AR" sz="2800" dirty="0" smtClean="0"/>
              <a:t>demandado**. </a:t>
            </a:r>
            <a:r>
              <a:rPr lang="es-AR" sz="2800" dirty="0"/>
              <a:t>(Alsina). </a:t>
            </a:r>
            <a:endParaRPr lang="es-AR" sz="2800" dirty="0" smtClean="0"/>
          </a:p>
          <a:p>
            <a:pPr marL="820674" lvl="1" indent="-384048" algn="just">
              <a:buFont typeface="Wingdings 2"/>
              <a:buChar char=""/>
              <a:defRPr/>
            </a:pPr>
            <a:r>
              <a:rPr lang="es-AR" sz="2600" dirty="0" smtClean="0"/>
              <a:t> </a:t>
            </a:r>
            <a:r>
              <a:rPr lang="es-AR" sz="2600" dirty="0"/>
              <a:t>Palacio: teoría  “carente de sentido práctico en casos en que no hay “hechos constitutivos” que probar – ej. Pago x consignación-</a:t>
            </a:r>
          </a:p>
          <a:p>
            <a:pPr marL="420624" indent="-384048" algn="just">
              <a:buFont typeface="Wingdings 2"/>
              <a:buChar char=""/>
              <a:defRPr/>
            </a:pPr>
            <a:endParaRPr lang="es-AR" sz="2800" dirty="0"/>
          </a:p>
          <a:p>
            <a:pPr marL="420624" indent="-384048">
              <a:buNone/>
              <a:defRPr/>
            </a:pPr>
            <a:endParaRPr lang="es-ES" dirty="0"/>
          </a:p>
        </p:txBody>
      </p:sp>
      <p:sp>
        <p:nvSpPr>
          <p:cNvPr id="4" name="3 Marcador de fecha"/>
          <p:cNvSpPr>
            <a:spLocks noGrp="1"/>
          </p:cNvSpPr>
          <p:nvPr>
            <p:ph type="dt" sz="half" idx="10"/>
          </p:nvPr>
        </p:nvSpPr>
        <p:spPr/>
        <p:txBody>
          <a:bodyPr/>
          <a:lstStyle/>
          <a:p>
            <a:pPr>
              <a:defRPr/>
            </a:pPr>
            <a:fld id="{21261BF5-C81E-4591-A909-FAA9BB5F7B1A}" type="datetime1">
              <a:rPr lang="es-AR"/>
              <a:pPr>
                <a:defRPr/>
              </a:pPr>
              <a:t>19/6/2019</a:t>
            </a:fld>
            <a:endParaRPr lang="es-E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5360" y="260648"/>
            <a:ext cx="8740684" cy="1152128"/>
          </a:xfrm>
        </p:spPr>
        <p:txBody>
          <a:bodyPr>
            <a:normAutofit/>
          </a:bodyPr>
          <a:lstStyle/>
          <a:p>
            <a:pPr>
              <a:defRPr/>
            </a:pPr>
            <a:r>
              <a:rPr lang="es-AR" b="1" i="1" dirty="0">
                <a:solidFill>
                  <a:srgbClr val="92D050"/>
                </a:solidFill>
                <a:effectLst>
                  <a:outerShdw blurRad="38100" dist="38100" dir="2700000" algn="tl">
                    <a:srgbClr val="000000">
                      <a:alpha val="43137"/>
                    </a:srgbClr>
                  </a:outerShdw>
                </a:effectLst>
              </a:rPr>
              <a:t>Carga de la prueba. Reglas (</a:t>
            </a:r>
            <a:r>
              <a:rPr lang="es-AR" b="1" i="1" dirty="0" err="1">
                <a:solidFill>
                  <a:srgbClr val="92D050"/>
                </a:solidFill>
                <a:effectLst>
                  <a:outerShdw blurRad="38100" dist="38100" dir="2700000" algn="tl">
                    <a:srgbClr val="000000">
                      <a:alpha val="43137"/>
                    </a:srgbClr>
                  </a:outerShdw>
                </a:effectLst>
              </a:rPr>
              <a:t>cont</a:t>
            </a:r>
            <a:r>
              <a:rPr lang="es-AR" b="1" i="1" dirty="0">
                <a:solidFill>
                  <a:srgbClr val="92D050"/>
                </a:solidFill>
                <a:effectLst>
                  <a:outerShdw blurRad="38100" dist="38100" dir="2700000" algn="tl">
                    <a:srgbClr val="000000">
                      <a:alpha val="43137"/>
                    </a:srgbClr>
                  </a:outerShdw>
                </a:effectLst>
              </a:rPr>
              <a:t>)</a:t>
            </a:r>
            <a:endParaRPr lang="es-ES" dirty="0"/>
          </a:p>
        </p:txBody>
      </p:sp>
      <p:sp>
        <p:nvSpPr>
          <p:cNvPr id="3" name="2 Marcador de contenido"/>
          <p:cNvSpPr>
            <a:spLocks noGrp="1"/>
          </p:cNvSpPr>
          <p:nvPr>
            <p:ph idx="1"/>
          </p:nvPr>
        </p:nvSpPr>
        <p:spPr>
          <a:xfrm>
            <a:off x="335360" y="1253065"/>
            <a:ext cx="9577064" cy="5153421"/>
          </a:xfrm>
        </p:spPr>
        <p:txBody>
          <a:bodyPr>
            <a:normAutofit lnSpcReduction="10000"/>
          </a:bodyPr>
          <a:lstStyle/>
          <a:p>
            <a:pPr marL="420624" indent="-384048">
              <a:buFont typeface="Wingdings 2"/>
              <a:buChar char=""/>
              <a:defRPr/>
            </a:pPr>
            <a:r>
              <a:rPr lang="es-AR" sz="2800" b="1" i="1" dirty="0">
                <a:solidFill>
                  <a:schemeClr val="accent2">
                    <a:lumMod val="60000"/>
                    <a:lumOff val="40000"/>
                  </a:schemeClr>
                </a:solidFill>
                <a:effectLst>
                  <a:outerShdw blurRad="38100" dist="38100" dir="2700000" algn="tl">
                    <a:srgbClr val="000000">
                      <a:alpha val="43137"/>
                    </a:srgbClr>
                  </a:outerShdw>
                </a:effectLst>
              </a:rPr>
              <a:t>Criterio doctrinario mayoritario: </a:t>
            </a:r>
          </a:p>
          <a:p>
            <a:pPr marL="420624" indent="-384048" algn="just">
              <a:buFont typeface="Wingdings 2"/>
              <a:buChar char=""/>
              <a:defRPr/>
            </a:pPr>
            <a:r>
              <a:rPr lang="es-AR" sz="2800" dirty="0"/>
              <a:t>Problema se resuelve atendiendo a la POSICIÓN en que se encuentra cada una de las partes con </a:t>
            </a:r>
            <a:r>
              <a:rPr lang="es-AR" sz="2800" b="1" dirty="0"/>
              <a:t>respecto a la norma jurídica </a:t>
            </a:r>
            <a:r>
              <a:rPr lang="es-AR" sz="2800" dirty="0"/>
              <a:t>cuyos efectos le son favorables en el caso concreto.  No interesa la condición de actor o demandado ni la naturaleza aislada del hecho sino los </a:t>
            </a:r>
            <a:r>
              <a:rPr lang="es-AR" sz="2800" b="1" dirty="0"/>
              <a:t>presupuestos fácticos</a:t>
            </a:r>
            <a:r>
              <a:rPr lang="es-AR" sz="2800" dirty="0"/>
              <a:t> de las normas jurídicas invocadas</a:t>
            </a:r>
            <a:r>
              <a:rPr lang="es-AR" sz="2800" dirty="0" smtClean="0"/>
              <a:t>.</a:t>
            </a:r>
          </a:p>
          <a:p>
            <a:pPr marL="420624" indent="-384048" algn="just">
              <a:buFont typeface="Wingdings 2"/>
              <a:buChar char=""/>
              <a:defRPr/>
            </a:pPr>
            <a:r>
              <a:rPr lang="es-AR" sz="2800" dirty="0" smtClean="0"/>
              <a:t>“cada parte soporta la carga de la prueba respecto de los hechos a los que atribuye la producción del efecto juicio que pretende”</a:t>
            </a:r>
            <a:endParaRPr lang="es-AR" sz="2800" dirty="0"/>
          </a:p>
          <a:p>
            <a:pPr marL="420624" indent="-384048" algn="just">
              <a:buFont typeface="Wingdings 2"/>
              <a:buChar char=""/>
              <a:defRPr/>
            </a:pPr>
            <a:r>
              <a:rPr lang="es-AR" sz="2800" dirty="0"/>
              <a:t>Art. 377 CPCN = 363 CPCER </a:t>
            </a:r>
            <a:endParaRPr lang="es-ES" sz="2800" dirty="0"/>
          </a:p>
        </p:txBody>
      </p:sp>
      <p:sp>
        <p:nvSpPr>
          <p:cNvPr id="4" name="3 Marcador de fecha"/>
          <p:cNvSpPr>
            <a:spLocks noGrp="1"/>
          </p:cNvSpPr>
          <p:nvPr>
            <p:ph type="dt" sz="half" idx="10"/>
          </p:nvPr>
        </p:nvSpPr>
        <p:spPr/>
        <p:txBody>
          <a:bodyPr/>
          <a:lstStyle/>
          <a:p>
            <a:pPr>
              <a:defRPr/>
            </a:pPr>
            <a:fld id="{2F5E847C-6A20-4CC2-A4B3-0D316A7D2DFC}" type="datetime1">
              <a:rPr lang="es-AR"/>
              <a:pPr>
                <a:defRPr/>
              </a:pPr>
              <a:t>19/6/2019</a:t>
            </a:fld>
            <a:endParaRPr lang="es-E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AR" b="1" i="1" dirty="0">
                <a:solidFill>
                  <a:srgbClr val="92D050"/>
                </a:solidFill>
                <a:effectLst>
                  <a:outerShdw blurRad="38100" dist="38100" dir="2700000" algn="tl">
                    <a:srgbClr val="000000">
                      <a:alpha val="43137"/>
                    </a:srgbClr>
                  </a:outerShdw>
                </a:effectLst>
              </a:rPr>
              <a:t>Carga de la prueba. Reglas (</a:t>
            </a:r>
            <a:r>
              <a:rPr lang="es-AR" b="1" i="1" dirty="0" err="1">
                <a:solidFill>
                  <a:srgbClr val="92D050"/>
                </a:solidFill>
                <a:effectLst>
                  <a:outerShdw blurRad="38100" dist="38100" dir="2700000" algn="tl">
                    <a:srgbClr val="000000">
                      <a:alpha val="43137"/>
                    </a:srgbClr>
                  </a:outerShdw>
                </a:effectLst>
              </a:rPr>
              <a:t>cont</a:t>
            </a:r>
            <a:r>
              <a:rPr lang="es-AR" b="1" i="1" dirty="0">
                <a:solidFill>
                  <a:srgbClr val="92D050"/>
                </a:solidFill>
                <a:effectLst>
                  <a:outerShdw blurRad="38100" dist="38100" dir="2700000" algn="tl">
                    <a:srgbClr val="000000">
                      <a:alpha val="43137"/>
                    </a:srgbClr>
                  </a:outerShdw>
                </a:effectLst>
              </a:rPr>
              <a:t>)</a:t>
            </a:r>
            <a:endParaRPr lang="es-ES" dirty="0"/>
          </a:p>
        </p:txBody>
      </p:sp>
      <p:sp>
        <p:nvSpPr>
          <p:cNvPr id="3" name="2 Marcador de contenido"/>
          <p:cNvSpPr>
            <a:spLocks noGrp="1"/>
          </p:cNvSpPr>
          <p:nvPr>
            <p:ph idx="1"/>
          </p:nvPr>
        </p:nvSpPr>
        <p:spPr>
          <a:xfrm>
            <a:off x="677334" y="1378412"/>
            <a:ext cx="8596668" cy="5214938"/>
          </a:xfrm>
        </p:spPr>
        <p:txBody>
          <a:bodyPr>
            <a:normAutofit/>
          </a:bodyPr>
          <a:lstStyle/>
          <a:p>
            <a:pPr marL="420624" indent="-384048">
              <a:buFont typeface="Wingdings 2"/>
              <a:buChar char=""/>
              <a:defRPr/>
            </a:pPr>
            <a:r>
              <a:rPr lang="es-AR" sz="2400" b="1" i="1" dirty="0">
                <a:solidFill>
                  <a:schemeClr val="accent2">
                    <a:lumMod val="60000"/>
                    <a:lumOff val="40000"/>
                  </a:schemeClr>
                </a:solidFill>
                <a:effectLst>
                  <a:outerShdw blurRad="38100" dist="38100" dir="2700000" algn="tl">
                    <a:srgbClr val="000000">
                      <a:alpha val="43137"/>
                    </a:srgbClr>
                  </a:outerShdw>
                </a:effectLst>
              </a:rPr>
              <a:t>Cargas probatorias “DINÁMICAS”: </a:t>
            </a:r>
          </a:p>
          <a:p>
            <a:pPr marL="420624" indent="-384048" algn="just">
              <a:buNone/>
              <a:defRPr/>
            </a:pPr>
            <a:r>
              <a:rPr lang="es-AR" sz="2400" b="1" i="1" dirty="0">
                <a:solidFill>
                  <a:srgbClr val="FF0000"/>
                </a:solidFill>
                <a:effectLst>
                  <a:outerShdw blurRad="38100" dist="38100" dir="2700000" algn="tl">
                    <a:srgbClr val="000000">
                      <a:alpha val="43137"/>
                    </a:srgbClr>
                  </a:outerShdw>
                </a:effectLst>
              </a:rPr>
              <a:t>    “Con carácter excepcional, cabe apartarse de los parámetros corrientes en materia de distribución de la carga probatoria, para hacerla recaer sobre la parte que se encuentra en MEJORES  condiciones profesionales, técnicas o fácticas para producir la prueba correspondiente”</a:t>
            </a:r>
          </a:p>
          <a:p>
            <a:pPr marL="420624" indent="-384048" algn="ctr">
              <a:buNone/>
              <a:defRPr/>
            </a:pPr>
            <a:r>
              <a:rPr lang="es-AR" sz="2400" b="1" i="1" dirty="0">
                <a:solidFill>
                  <a:srgbClr val="FF0000"/>
                </a:solidFill>
                <a:effectLst>
                  <a:outerShdw blurRad="38100" dist="38100" dir="2700000" algn="tl">
                    <a:srgbClr val="000000">
                      <a:alpha val="43137"/>
                    </a:srgbClr>
                  </a:outerShdw>
                </a:effectLst>
              </a:rPr>
              <a:t>(</a:t>
            </a:r>
            <a:r>
              <a:rPr lang="es-AR" sz="2400" b="1" i="1" dirty="0" err="1">
                <a:solidFill>
                  <a:srgbClr val="FF0000"/>
                </a:solidFill>
                <a:effectLst>
                  <a:outerShdw blurRad="38100" dist="38100" dir="2700000" algn="tl">
                    <a:srgbClr val="000000">
                      <a:alpha val="43137"/>
                    </a:srgbClr>
                  </a:outerShdw>
                </a:effectLst>
              </a:rPr>
              <a:t>Peyrano</a:t>
            </a:r>
            <a:r>
              <a:rPr lang="es-AR" sz="2400" b="1" i="1" dirty="0">
                <a:solidFill>
                  <a:srgbClr val="FF0000"/>
                </a:solidFill>
                <a:effectLst>
                  <a:outerShdw blurRad="38100" dist="38100" dir="2700000" algn="tl">
                    <a:srgbClr val="000000">
                      <a:alpha val="43137"/>
                    </a:srgbClr>
                  </a:outerShdw>
                </a:effectLst>
              </a:rPr>
              <a:t>, </a:t>
            </a:r>
            <a:r>
              <a:rPr lang="es-AR" sz="2400" b="1" i="1" dirty="0" err="1">
                <a:solidFill>
                  <a:srgbClr val="FF0000"/>
                </a:solidFill>
                <a:effectLst>
                  <a:outerShdw blurRad="38100" dist="38100" dir="2700000" algn="tl">
                    <a:srgbClr val="000000">
                      <a:alpha val="43137"/>
                    </a:srgbClr>
                  </a:outerShdw>
                </a:effectLst>
              </a:rPr>
              <a:t>Alterini</a:t>
            </a:r>
            <a:r>
              <a:rPr lang="es-AR" sz="2400" b="1" i="1" dirty="0">
                <a:solidFill>
                  <a:srgbClr val="FF0000"/>
                </a:solidFill>
                <a:effectLst>
                  <a:outerShdw blurRad="38100" dist="38100" dir="2700000" algn="tl">
                    <a:srgbClr val="000000">
                      <a:alpha val="43137"/>
                    </a:srgbClr>
                  </a:outerShdw>
                </a:effectLst>
              </a:rPr>
              <a:t>, </a:t>
            </a:r>
            <a:r>
              <a:rPr lang="es-AR" sz="2400" b="1" i="1" dirty="0" err="1">
                <a:solidFill>
                  <a:srgbClr val="FF0000"/>
                </a:solidFill>
                <a:effectLst>
                  <a:outerShdw blurRad="38100" dist="38100" dir="2700000" algn="tl">
                    <a:srgbClr val="000000">
                      <a:alpha val="43137"/>
                    </a:srgbClr>
                  </a:outerShdw>
                </a:effectLst>
              </a:rPr>
              <a:t>Lorenzetti</a:t>
            </a:r>
            <a:r>
              <a:rPr lang="es-AR" sz="2400" b="1" i="1" dirty="0">
                <a:solidFill>
                  <a:srgbClr val="FF0000"/>
                </a:solidFill>
                <a:effectLst>
                  <a:outerShdw blurRad="38100" dist="38100" dir="2700000" algn="tl">
                    <a:srgbClr val="000000">
                      <a:alpha val="43137"/>
                    </a:srgbClr>
                  </a:outerShdw>
                </a:effectLst>
              </a:rPr>
              <a:t>, </a:t>
            </a:r>
            <a:r>
              <a:rPr lang="es-AR" sz="2400" b="1" i="1" dirty="0" err="1">
                <a:solidFill>
                  <a:srgbClr val="FF0000"/>
                </a:solidFill>
                <a:effectLst>
                  <a:outerShdw blurRad="38100" dist="38100" dir="2700000" algn="tl">
                    <a:srgbClr val="000000">
                      <a:alpha val="43137"/>
                    </a:srgbClr>
                  </a:outerShdw>
                </a:effectLst>
              </a:rPr>
              <a:t>Morello</a:t>
            </a:r>
            <a:r>
              <a:rPr lang="es-AR" sz="2400" b="1" i="1" dirty="0">
                <a:solidFill>
                  <a:srgbClr val="FF0000"/>
                </a:solidFill>
                <a:effectLst>
                  <a:outerShdw blurRad="38100" dist="38100" dir="2700000" algn="tl">
                    <a:srgbClr val="000000">
                      <a:alpha val="43137"/>
                    </a:srgbClr>
                  </a:outerShdw>
                </a:effectLst>
              </a:rPr>
              <a:t>, Vázquez </a:t>
            </a:r>
            <a:r>
              <a:rPr lang="es-AR" sz="2400" b="1" i="1" dirty="0" err="1">
                <a:solidFill>
                  <a:srgbClr val="FF0000"/>
                </a:solidFill>
                <a:effectLst>
                  <a:outerShdw blurRad="38100" dist="38100" dir="2700000" algn="tl">
                    <a:srgbClr val="000000">
                      <a:alpha val="43137"/>
                    </a:srgbClr>
                  </a:outerShdw>
                </a:effectLst>
              </a:rPr>
              <a:t>Ferreyra</a:t>
            </a:r>
            <a:r>
              <a:rPr lang="es-AR" sz="2400" b="1" i="1" dirty="0">
                <a:solidFill>
                  <a:srgbClr val="FF0000"/>
                </a:solidFill>
                <a:effectLst>
                  <a:outerShdw blurRad="38100" dist="38100" dir="2700000" algn="tl">
                    <a:srgbClr val="000000">
                      <a:alpha val="43137"/>
                    </a:srgbClr>
                  </a:outerShdw>
                </a:effectLst>
              </a:rPr>
              <a:t>, </a:t>
            </a:r>
            <a:r>
              <a:rPr lang="es-AR" sz="2400" b="1" i="1" dirty="0" err="1">
                <a:solidFill>
                  <a:srgbClr val="FF0000"/>
                </a:solidFill>
                <a:effectLst>
                  <a:outerShdw blurRad="38100" dist="38100" dir="2700000" algn="tl">
                    <a:srgbClr val="000000">
                      <a:alpha val="43137"/>
                    </a:srgbClr>
                  </a:outerShdw>
                </a:effectLst>
              </a:rPr>
              <a:t>etc</a:t>
            </a:r>
            <a:r>
              <a:rPr lang="es-AR" sz="2400" b="1" i="1" dirty="0">
                <a:solidFill>
                  <a:srgbClr val="FF0000"/>
                </a:solidFill>
                <a:effectLst>
                  <a:outerShdw blurRad="38100" dist="38100" dir="2700000" algn="tl">
                    <a:srgbClr val="000000">
                      <a:alpha val="43137"/>
                    </a:srgbClr>
                  </a:outerShdw>
                </a:effectLst>
              </a:rPr>
              <a:t>) </a:t>
            </a:r>
          </a:p>
          <a:p>
            <a:pPr marL="420624" indent="-384048">
              <a:buNone/>
              <a:defRPr/>
            </a:pPr>
            <a:r>
              <a:rPr lang="es-AR" sz="2400" b="1" i="1" dirty="0">
                <a:solidFill>
                  <a:srgbClr val="FFC000"/>
                </a:solidFill>
                <a:effectLst>
                  <a:outerShdw blurRad="38100" dist="38100" dir="2700000" algn="tl">
                    <a:srgbClr val="000000">
                      <a:alpha val="43137"/>
                    </a:srgbClr>
                  </a:outerShdw>
                </a:effectLst>
              </a:rPr>
              <a:t>HOY: Arts. 1735  y   710 CCYCN</a:t>
            </a:r>
          </a:p>
        </p:txBody>
      </p:sp>
      <p:sp>
        <p:nvSpPr>
          <p:cNvPr id="4" name="3 Marcador de fecha"/>
          <p:cNvSpPr>
            <a:spLocks noGrp="1"/>
          </p:cNvSpPr>
          <p:nvPr>
            <p:ph type="dt" sz="half" idx="10"/>
          </p:nvPr>
        </p:nvSpPr>
        <p:spPr/>
        <p:txBody>
          <a:bodyPr/>
          <a:lstStyle/>
          <a:p>
            <a:pPr>
              <a:defRPr/>
            </a:pPr>
            <a:fld id="{78817016-2A50-43DE-9B65-B25B80AC4B9A}" type="datetime1">
              <a:rPr lang="es-AR"/>
              <a:pPr>
                <a:defRPr/>
              </a:pPr>
              <a:t>19/6/2019</a:t>
            </a:fld>
            <a:endParaRPr lang="es-ES"/>
          </a:p>
        </p:txBody>
      </p:sp>
      <p:sp>
        <p:nvSpPr>
          <p:cNvPr id="5" name="4 Marcador de pie de página"/>
          <p:cNvSpPr>
            <a:spLocks noGrp="1"/>
          </p:cNvSpPr>
          <p:nvPr>
            <p:ph type="ftr" sz="quarter" idx="11"/>
          </p:nvPr>
        </p:nvSpPr>
        <p:spPr/>
        <p:txBody>
          <a:bodyPr/>
          <a:lstStyle/>
          <a:p>
            <a:pPr>
              <a:defRPr/>
            </a:pPr>
            <a:r>
              <a:rPr lang="es-ES"/>
              <a:t>Práctica Procesal Civil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91344" y="332656"/>
            <a:ext cx="11017224" cy="6324808"/>
          </a:xfrm>
          <a:prstGeom prst="rect">
            <a:avLst/>
          </a:prstGeom>
          <a:noFill/>
        </p:spPr>
        <p:txBody>
          <a:bodyPr wrap="square">
            <a:spAutoFit/>
          </a:bodyPr>
          <a:lstStyle/>
          <a:p>
            <a:pPr fontAlgn="auto">
              <a:spcBef>
                <a:spcPts val="0"/>
              </a:spcBef>
              <a:spcAft>
                <a:spcPts val="0"/>
              </a:spcAft>
              <a:defRPr/>
            </a:pPr>
            <a:r>
              <a:rPr lang="es-ES" b="1" i="1" dirty="0">
                <a:solidFill>
                  <a:srgbClr val="FF0000"/>
                </a:solidFill>
                <a:effectLst>
                  <a:outerShdw blurRad="38100" dist="38100" dir="2700000" algn="tl">
                    <a:srgbClr val="000000">
                      <a:alpha val="43137"/>
                    </a:srgbClr>
                  </a:outerShdw>
                </a:effectLst>
                <a:latin typeface="+mn-lt"/>
                <a:cs typeface="+mn-cs"/>
              </a:rPr>
              <a:t>Cam. Segunda, </a:t>
            </a:r>
            <a:r>
              <a:rPr lang="es-ES" b="1" i="1" dirty="0" err="1">
                <a:solidFill>
                  <a:srgbClr val="FF0000"/>
                </a:solidFill>
                <a:effectLst>
                  <a:outerShdw blurRad="38100" dist="38100" dir="2700000" algn="tl">
                    <a:srgbClr val="000000">
                      <a:alpha val="43137"/>
                    </a:srgbClr>
                  </a:outerShdw>
                </a:effectLst>
                <a:latin typeface="+mn-lt"/>
                <a:cs typeface="+mn-cs"/>
              </a:rPr>
              <a:t>Pná</a:t>
            </a:r>
            <a:r>
              <a:rPr lang="es-ES" b="1" i="1" dirty="0">
                <a:solidFill>
                  <a:srgbClr val="FF0000"/>
                </a:solidFill>
                <a:effectLst>
                  <a:outerShdw blurRad="38100" dist="38100" dir="2700000" algn="tl">
                    <a:srgbClr val="000000">
                      <a:alpha val="43137"/>
                    </a:srgbClr>
                  </a:outerShdw>
                </a:effectLst>
                <a:latin typeface="+mn-lt"/>
                <a:cs typeface="+mn-cs"/>
              </a:rPr>
              <a:t>, Sala II: “</a:t>
            </a:r>
            <a:r>
              <a:rPr lang="es-ES" b="1" i="1" dirty="0" err="1">
                <a:solidFill>
                  <a:srgbClr val="FF0000"/>
                </a:solidFill>
                <a:effectLst>
                  <a:outerShdw blurRad="38100" dist="38100" dir="2700000" algn="tl">
                    <a:srgbClr val="000000">
                      <a:alpha val="43137"/>
                    </a:srgbClr>
                  </a:outerShdw>
                </a:effectLst>
                <a:latin typeface="+mn-lt"/>
                <a:cs typeface="+mn-cs"/>
              </a:rPr>
              <a:t>Vasquez</a:t>
            </a:r>
            <a:r>
              <a:rPr lang="es-ES" b="1" i="1" dirty="0">
                <a:solidFill>
                  <a:srgbClr val="FF0000"/>
                </a:solidFill>
                <a:effectLst>
                  <a:outerShdw blurRad="38100" dist="38100" dir="2700000" algn="tl">
                    <a:srgbClr val="000000">
                      <a:alpha val="43137"/>
                    </a:srgbClr>
                  </a:outerShdw>
                </a:effectLst>
                <a:latin typeface="+mn-lt"/>
                <a:cs typeface="+mn-cs"/>
              </a:rPr>
              <a:t> c/ </a:t>
            </a:r>
            <a:r>
              <a:rPr lang="es-ES" b="1" i="1" dirty="0" err="1">
                <a:solidFill>
                  <a:srgbClr val="FF0000"/>
                </a:solidFill>
                <a:effectLst>
                  <a:outerShdw blurRad="38100" dist="38100" dir="2700000" algn="tl">
                    <a:srgbClr val="000000">
                      <a:alpha val="43137"/>
                    </a:srgbClr>
                  </a:outerShdw>
                </a:effectLst>
                <a:latin typeface="+mn-lt"/>
                <a:cs typeface="+mn-cs"/>
              </a:rPr>
              <a:t>Sup</a:t>
            </a:r>
            <a:r>
              <a:rPr lang="es-ES" b="1" i="1" dirty="0">
                <a:solidFill>
                  <a:srgbClr val="FF0000"/>
                </a:solidFill>
                <a:effectLst>
                  <a:outerShdw blurRad="38100" dist="38100" dir="2700000" algn="tl">
                    <a:srgbClr val="000000">
                      <a:alpha val="43137"/>
                    </a:srgbClr>
                  </a:outerShdw>
                </a:effectLst>
                <a:latin typeface="+mn-lt"/>
                <a:cs typeface="+mn-cs"/>
              </a:rPr>
              <a:t>. </a:t>
            </a:r>
            <a:r>
              <a:rPr lang="es-ES" b="1" i="1" dirty="0" err="1">
                <a:solidFill>
                  <a:srgbClr val="FF0000"/>
                </a:solidFill>
                <a:effectLst>
                  <a:outerShdw blurRad="38100" dist="38100" dir="2700000" algn="tl">
                    <a:srgbClr val="000000">
                      <a:alpha val="43137"/>
                    </a:srgbClr>
                  </a:outerShdw>
                </a:effectLst>
                <a:latin typeface="+mn-lt"/>
                <a:cs typeface="+mn-cs"/>
              </a:rPr>
              <a:t>Gno</a:t>
            </a:r>
            <a:r>
              <a:rPr lang="es-ES" b="1" i="1" dirty="0">
                <a:solidFill>
                  <a:srgbClr val="FF0000"/>
                </a:solidFill>
                <a:effectLst>
                  <a:outerShdw blurRad="38100" dist="38100" dir="2700000" algn="tl">
                    <a:srgbClr val="000000">
                      <a:alpha val="43137"/>
                    </a:srgbClr>
                  </a:outerShdw>
                </a:effectLst>
                <a:latin typeface="+mn-lt"/>
                <a:cs typeface="+mn-cs"/>
              </a:rPr>
              <a:t> </a:t>
            </a:r>
            <a:r>
              <a:rPr lang="es-ES" b="1" i="1" dirty="0" err="1">
                <a:solidFill>
                  <a:srgbClr val="FF0000"/>
                </a:solidFill>
                <a:effectLst>
                  <a:outerShdw blurRad="38100" dist="38100" dir="2700000" algn="tl">
                    <a:srgbClr val="000000">
                      <a:alpha val="43137"/>
                    </a:srgbClr>
                  </a:outerShdw>
                </a:effectLst>
                <a:latin typeface="+mn-lt"/>
                <a:cs typeface="+mn-cs"/>
              </a:rPr>
              <a:t>E.rios</a:t>
            </a:r>
            <a:r>
              <a:rPr lang="es-ES" b="1" i="1" dirty="0">
                <a:solidFill>
                  <a:srgbClr val="FF0000"/>
                </a:solidFill>
                <a:effectLst>
                  <a:outerShdw blurRad="38100" dist="38100" dir="2700000" algn="tl">
                    <a:srgbClr val="000000">
                      <a:alpha val="43137"/>
                    </a:srgbClr>
                  </a:outerShdw>
                </a:effectLst>
                <a:latin typeface="+mn-lt"/>
                <a:cs typeface="+mn-cs"/>
              </a:rPr>
              <a:t> y otra- 2/4/2004”</a:t>
            </a:r>
          </a:p>
          <a:p>
            <a:pPr algn="just" fontAlgn="auto">
              <a:spcBef>
                <a:spcPts val="0"/>
              </a:spcBef>
              <a:spcAft>
                <a:spcPts val="0"/>
              </a:spcAft>
              <a:defRPr/>
            </a:pPr>
            <a:r>
              <a:rPr lang="es-ES" dirty="0">
                <a:latin typeface="+mn-lt"/>
                <a:cs typeface="+mn-cs"/>
              </a:rPr>
              <a:t>	... A  esta  altura,  es  menester  aludir  a  las constancias  documentales y en particular por su trascendencia a la Historia Clínica. Ello así, puesto que es la mejor fuente de información para evaluar la calidad de la  atención  médica brindada al paciente, siendo un derecho de éste  que  se  deje constancia  en  el mismo de todo lo que se realiza, para entre otros  supuestos, ser en su momento evaluado, determinando según su resultado el comportamiento médico desde diferentes ángulos (cfr.  Enzo Fernando Costa, "La Historia Clínica (H.C.) su  naturaleza  y  trascendencia  en  los juicios de mala </a:t>
            </a:r>
            <a:r>
              <a:rPr lang="es-ES" dirty="0" err="1">
                <a:latin typeface="+mn-lt"/>
                <a:cs typeface="+mn-cs"/>
              </a:rPr>
              <a:t>praxis",ED</a:t>
            </a:r>
            <a:r>
              <a:rPr lang="es-ES" dirty="0">
                <a:latin typeface="+mn-lt"/>
                <a:cs typeface="+mn-cs"/>
              </a:rPr>
              <a:t> 168-962). </a:t>
            </a:r>
          </a:p>
          <a:p>
            <a:pPr algn="just" fontAlgn="auto">
              <a:spcBef>
                <a:spcPts val="0"/>
              </a:spcBef>
              <a:spcAft>
                <a:spcPts val="0"/>
              </a:spcAft>
              <a:defRPr/>
            </a:pPr>
            <a:r>
              <a:rPr lang="es-ES" dirty="0">
                <a:latin typeface="+mn-lt"/>
                <a:cs typeface="+mn-cs"/>
              </a:rPr>
              <a:t> </a:t>
            </a:r>
          </a:p>
          <a:p>
            <a:pPr algn="just" fontAlgn="auto">
              <a:lnSpc>
                <a:spcPct val="150000"/>
              </a:lnSpc>
              <a:spcBef>
                <a:spcPts val="0"/>
              </a:spcBef>
              <a:spcAft>
                <a:spcPts val="0"/>
              </a:spcAft>
              <a:defRPr/>
            </a:pPr>
            <a:r>
              <a:rPr lang="es-ES" b="1" dirty="0" smtClean="0">
                <a:solidFill>
                  <a:schemeClr val="tx2">
                    <a:lumMod val="75000"/>
                  </a:schemeClr>
                </a:solidFill>
                <a:latin typeface="+mn-lt"/>
                <a:cs typeface="+mn-cs"/>
              </a:rPr>
              <a:t>	La </a:t>
            </a:r>
            <a:r>
              <a:rPr lang="es-ES" b="1" dirty="0">
                <a:solidFill>
                  <a:schemeClr val="tx2">
                    <a:lumMod val="75000"/>
                  </a:schemeClr>
                </a:solidFill>
                <a:latin typeface="+mn-lt"/>
                <a:cs typeface="+mn-cs"/>
              </a:rPr>
              <a:t>Corte Suprema de Justicia de la Nación ha puesto de relieve que en juicios acerca de la responsabilidad profesional o del establecimiento  médico,  las  imprecisiones  y omisiones de la historia clínica "no deben redundar en perjuicio del paciente, atendiendo a la situación de inferioridad en que éste se encuentra y la obligación de colaborar en la difícil actividad esclarecedora de los hechos que a  aquellos  les incumbe", señalando además que en esta clase de  juicio  cobra fundamental  importancia  el concepto de "la carga dinámica de la  prueba"  o "prueba compartida" que hace recaer en </a:t>
            </a:r>
            <a:r>
              <a:rPr lang="es-ES" b="1" u="sng" dirty="0">
                <a:solidFill>
                  <a:schemeClr val="tx2">
                    <a:lumMod val="75000"/>
                  </a:schemeClr>
                </a:solidFill>
                <a:latin typeface="+mn-lt"/>
                <a:cs typeface="+mn-cs"/>
              </a:rPr>
              <a:t>quién se halla en mejor situación de aportar los elementos tendientes a obtener la verdad objetiva,  </a:t>
            </a:r>
            <a:r>
              <a:rPr lang="es-ES" b="1" dirty="0">
                <a:solidFill>
                  <a:schemeClr val="tx2">
                    <a:lumMod val="75000"/>
                  </a:schemeClr>
                </a:solidFill>
                <a:latin typeface="+mn-lt"/>
                <a:cs typeface="+mn-cs"/>
              </a:rPr>
              <a:t>el  deber  de  hacerlo  (C.S. 4/9/2001,  "P.  S.R.  y  otros  c/  Clínica  </a:t>
            </a:r>
            <a:r>
              <a:rPr lang="es-ES" b="1" dirty="0" err="1">
                <a:solidFill>
                  <a:schemeClr val="tx2">
                    <a:lumMod val="75000"/>
                  </a:schemeClr>
                </a:solidFill>
                <a:latin typeface="+mn-lt"/>
                <a:cs typeface="+mn-cs"/>
              </a:rPr>
              <a:t>Bazterrica</a:t>
            </a:r>
            <a:r>
              <a:rPr lang="es-ES" b="1" dirty="0">
                <a:solidFill>
                  <a:schemeClr val="tx2">
                    <a:lumMod val="75000"/>
                  </a:schemeClr>
                </a:solidFill>
                <a:latin typeface="+mn-lt"/>
                <a:cs typeface="+mn-cs"/>
              </a:rPr>
              <a:t> S.A. y otros", L.L.2002-A-730)……</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782A6EF8-07F5-4F14-8DFB-6CB170DBA1E1}" type="datetime1">
              <a:rPr lang="es-AR"/>
              <a:pPr>
                <a:defRPr/>
              </a:pPr>
              <a:t>19/6/2019</a:t>
            </a:fld>
            <a:endParaRPr lang="es-ES"/>
          </a:p>
        </p:txBody>
      </p:sp>
      <p:sp>
        <p:nvSpPr>
          <p:cNvPr id="3" name="2 Marcador de pie de página"/>
          <p:cNvSpPr>
            <a:spLocks noGrp="1"/>
          </p:cNvSpPr>
          <p:nvPr>
            <p:ph type="ftr" sz="quarter" idx="11"/>
          </p:nvPr>
        </p:nvSpPr>
        <p:spPr/>
        <p:txBody>
          <a:bodyPr/>
          <a:lstStyle/>
          <a:p>
            <a:pPr>
              <a:defRPr/>
            </a:pPr>
            <a:r>
              <a:rPr lang="es-ES"/>
              <a:t>Práctica Procesal Civil</a:t>
            </a:r>
          </a:p>
        </p:txBody>
      </p:sp>
      <p:sp>
        <p:nvSpPr>
          <p:cNvPr id="35844" name="3 Rectángulo"/>
          <p:cNvSpPr>
            <a:spLocks noChangeArrowheads="1"/>
          </p:cNvSpPr>
          <p:nvPr/>
        </p:nvSpPr>
        <p:spPr bwMode="auto">
          <a:xfrm>
            <a:off x="119336" y="260648"/>
            <a:ext cx="11897757" cy="6832640"/>
          </a:xfrm>
          <a:prstGeom prst="rect">
            <a:avLst/>
          </a:prstGeom>
          <a:noFill/>
          <a:ln w="9525">
            <a:noFill/>
            <a:miter lim="800000"/>
            <a:headEnd/>
            <a:tailEnd/>
          </a:ln>
        </p:spPr>
        <p:txBody>
          <a:bodyPr wrap="square">
            <a:spAutoFit/>
          </a:bodyPr>
          <a:lstStyle/>
          <a:p>
            <a:pPr algn="just"/>
            <a:r>
              <a:rPr lang="es-ES" sz="2400" dirty="0">
                <a:latin typeface="Constantia" pitchFamily="18" charset="0"/>
              </a:rPr>
              <a:t>.. En esa misma línea, ha resuelto este Tribunal que, tratándose de registros o archivos del informante, tal el caso de  las que llevan las entidades asistenciales, deben ser asimiladas a un documento y contienen una exposición detallada y ordenada de todos los datos relativos a un paciente, sirviendo como base para planificar la atención, proveer un medio de comunicación entre profesionales, documentar la evolución y tratamiento y constituyen un elemento de juicio para  estudiar  y evaluar  la  atención  médica.</a:t>
            </a:r>
            <a:r>
              <a:rPr lang="es-ES" sz="2400" b="1" dirty="0">
                <a:solidFill>
                  <a:srgbClr val="FFC000"/>
                </a:solidFill>
                <a:latin typeface="Constantia" pitchFamily="18" charset="0"/>
              </a:rPr>
              <a:t> </a:t>
            </a:r>
            <a:r>
              <a:rPr lang="es-ES" sz="2400" b="1" dirty="0">
                <a:solidFill>
                  <a:srgbClr val="C00000"/>
                </a:solidFill>
                <a:latin typeface="Constantia" pitchFamily="18" charset="0"/>
              </a:rPr>
              <a:t>Una Historia Clínica llevada en forma desordenada, con desprolijidad o ilegibilidad, constituye, en presencia de un daño cierto, una  presunción  de  culpa </a:t>
            </a:r>
            <a:r>
              <a:rPr lang="es-ES" sz="2400" dirty="0">
                <a:latin typeface="Constantia" pitchFamily="18" charset="0"/>
              </a:rPr>
              <a:t>(cfr. "C. de B. M.S. c/ </a:t>
            </a:r>
            <a:r>
              <a:rPr lang="es-ES" sz="2400" dirty="0" err="1">
                <a:latin typeface="Constantia" pitchFamily="18" charset="0"/>
              </a:rPr>
              <a:t>Sup</a:t>
            </a:r>
            <a:r>
              <a:rPr lang="es-ES" sz="2400" dirty="0">
                <a:latin typeface="Constantia" pitchFamily="18" charset="0"/>
              </a:rPr>
              <a:t>. Gob. de  la  </a:t>
            </a:r>
            <a:r>
              <a:rPr lang="es-ES" sz="2400" dirty="0" err="1">
                <a:latin typeface="Constantia" pitchFamily="18" charset="0"/>
              </a:rPr>
              <a:t>Pcia</a:t>
            </a:r>
            <a:r>
              <a:rPr lang="es-ES" sz="2400" dirty="0">
                <a:latin typeface="Constantia" pitchFamily="18" charset="0"/>
              </a:rPr>
              <a:t>.  de  </a:t>
            </a:r>
            <a:r>
              <a:rPr lang="es-ES" sz="2400" dirty="0" err="1">
                <a:latin typeface="Constantia" pitchFamily="18" charset="0"/>
              </a:rPr>
              <a:t>E.Ríos</a:t>
            </a:r>
            <a:r>
              <a:rPr lang="es-ES" sz="2400" dirty="0">
                <a:latin typeface="Constantia" pitchFamily="18" charset="0"/>
              </a:rPr>
              <a:t>  y otro- daños y perjuicios", 30/8/96; </a:t>
            </a:r>
            <a:r>
              <a:rPr lang="es-ES" sz="2400" dirty="0" err="1">
                <a:latin typeface="Constantia" pitchFamily="18" charset="0"/>
              </a:rPr>
              <a:t>Cam</a:t>
            </a:r>
            <a:r>
              <a:rPr lang="es-ES" sz="2400" dirty="0">
                <a:latin typeface="Constantia" pitchFamily="18" charset="0"/>
              </a:rPr>
              <a:t>. </a:t>
            </a:r>
            <a:r>
              <a:rPr lang="es-ES" sz="2400" dirty="0" err="1">
                <a:latin typeface="Constantia" pitchFamily="18" charset="0"/>
              </a:rPr>
              <a:t>Nac</a:t>
            </a:r>
            <a:r>
              <a:rPr lang="es-ES" sz="2400" dirty="0">
                <a:latin typeface="Constantia" pitchFamily="18" charset="0"/>
              </a:rPr>
              <a:t>.  Civil  Sala  G., E.D. 95-570) </a:t>
            </a:r>
            <a:r>
              <a:rPr lang="es-ES" sz="2400" dirty="0">
                <a:solidFill>
                  <a:srgbClr val="C00000"/>
                </a:solidFill>
                <a:latin typeface="Constantia" pitchFamily="18" charset="0"/>
              </a:rPr>
              <a:t>y, además, ha hecho aplicación reiterada  de  los principios   atinentes  a  la  carga  dinámica  de  la  prueba </a:t>
            </a:r>
            <a:r>
              <a:rPr lang="es-ES" sz="2400" dirty="0">
                <a:latin typeface="Constantia" pitchFamily="18" charset="0"/>
              </a:rPr>
              <a:t>(…). En  similar  sentido  se  ha resuelto que aún considerando que la carga de la prueba incumbe al  actor</a:t>
            </a:r>
            <a:r>
              <a:rPr lang="es-ES" sz="2400" dirty="0">
                <a:solidFill>
                  <a:srgbClr val="C00000"/>
                </a:solidFill>
                <a:latin typeface="Constantia" pitchFamily="18" charset="0"/>
              </a:rPr>
              <a:t>, ante lo incompleto de la historia clínica, el  demandado  debe aportar al juicio los datos faltantes en la misma puesto  que, dependiendo de él, que tuvo en sus manos  el  tratamiento  del paciente,  </a:t>
            </a:r>
            <a:r>
              <a:rPr lang="es-ES" sz="2400" dirty="0">
                <a:latin typeface="Constantia" pitchFamily="18" charset="0"/>
              </a:rPr>
              <a:t>al  no  ser arrimados al proceso </a:t>
            </a:r>
            <a:r>
              <a:rPr lang="es-ES" sz="2400" dirty="0">
                <a:solidFill>
                  <a:srgbClr val="C00000"/>
                </a:solidFill>
                <a:latin typeface="Constantia" pitchFamily="18" charset="0"/>
              </a:rPr>
              <a:t>crean en su contra una  presunción  de verdad sobre una conducta antiprofesional, que a él corresponde desvirtuar.</a:t>
            </a:r>
          </a:p>
          <a:p>
            <a:pPr algn="just"/>
            <a:endParaRPr lang="es-ES" dirty="0">
              <a:solidFill>
                <a:srgbClr val="FFC000"/>
              </a:solidFill>
              <a:latin typeface="Constantia" pitchFamily="18" charset="0"/>
            </a:endParaRPr>
          </a:p>
          <a:p>
            <a:pPr algn="just"/>
            <a:endParaRPr lang="es-ES" dirty="0">
              <a:solidFill>
                <a:srgbClr val="FFC000"/>
              </a:solidFill>
              <a:latin typeface="Constantia" pitchFamily="18" charset="0"/>
            </a:endParaRPr>
          </a:p>
          <a:p>
            <a:pPr algn="just"/>
            <a:endParaRPr lang="es-ES" dirty="0">
              <a:latin typeface="Constant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1344" y="235993"/>
            <a:ext cx="8596668" cy="1320800"/>
          </a:xfrm>
        </p:spPr>
        <p:txBody>
          <a:bodyPr>
            <a:normAutofit/>
          </a:bodyPr>
          <a:lstStyle/>
          <a:p>
            <a:pPr>
              <a:defRPr/>
            </a:pPr>
            <a:r>
              <a:rPr lang="es-ES" sz="4400" b="1" i="1" dirty="0">
                <a:solidFill>
                  <a:srgbClr val="0070C0"/>
                </a:solidFill>
                <a:effectLst>
                  <a:outerShdw blurRad="38100" dist="38100" dir="2700000" algn="tl">
                    <a:srgbClr val="000000">
                      <a:alpha val="43137"/>
                    </a:srgbClr>
                  </a:outerShdw>
                </a:effectLst>
              </a:rPr>
              <a:t>Nociones generales</a:t>
            </a:r>
          </a:p>
        </p:txBody>
      </p:sp>
      <p:sp>
        <p:nvSpPr>
          <p:cNvPr id="3" name="2 Marcador de contenido"/>
          <p:cNvSpPr>
            <a:spLocks noGrp="1"/>
          </p:cNvSpPr>
          <p:nvPr>
            <p:ph idx="1"/>
          </p:nvPr>
        </p:nvSpPr>
        <p:spPr>
          <a:xfrm>
            <a:off x="677334" y="1556793"/>
            <a:ext cx="8947058" cy="4484570"/>
          </a:xfrm>
        </p:spPr>
        <p:txBody>
          <a:bodyPr>
            <a:normAutofit lnSpcReduction="10000"/>
          </a:bodyPr>
          <a:lstStyle/>
          <a:p>
            <a:pPr marL="420624" indent="-384048" algn="just">
              <a:buFont typeface="Wingdings 2"/>
              <a:buChar char=""/>
              <a:defRPr/>
            </a:pPr>
            <a:r>
              <a:rPr lang="es-ES" sz="2400" b="1" i="1" dirty="0">
                <a:solidFill>
                  <a:schemeClr val="accent5">
                    <a:lumMod val="40000"/>
                    <a:lumOff val="60000"/>
                  </a:schemeClr>
                </a:solidFill>
                <a:effectLst>
                  <a:outerShdw blurRad="38100" dist="38100" dir="2700000" algn="tl">
                    <a:srgbClr val="000000">
                      <a:alpha val="43137"/>
                    </a:srgbClr>
                  </a:outerShdw>
                </a:effectLst>
              </a:rPr>
              <a:t>Alegación:</a:t>
            </a:r>
          </a:p>
          <a:p>
            <a:pPr marL="420624" indent="-384048" algn="ctr">
              <a:buNone/>
              <a:defRPr/>
            </a:pPr>
            <a:r>
              <a:rPr lang="es-ES" sz="2400" b="1" i="1" dirty="0">
                <a:solidFill>
                  <a:schemeClr val="accent5">
                    <a:lumMod val="40000"/>
                    <a:lumOff val="60000"/>
                  </a:schemeClr>
                </a:solidFill>
                <a:effectLst>
                  <a:outerShdw blurRad="38100" dist="38100" dir="2700000" algn="tl">
                    <a:srgbClr val="000000">
                      <a:alpha val="43137"/>
                    </a:srgbClr>
                  </a:outerShdw>
                </a:effectLst>
              </a:rPr>
              <a:t> -es siempre un acto de parte</a:t>
            </a:r>
          </a:p>
          <a:p>
            <a:pPr marL="420624" indent="-384048" algn="ctr">
              <a:buNone/>
              <a:defRPr/>
            </a:pPr>
            <a:r>
              <a:rPr lang="es-AR" sz="2400" b="1" i="1" dirty="0">
                <a:solidFill>
                  <a:schemeClr val="accent5">
                    <a:lumMod val="40000"/>
                    <a:lumOff val="60000"/>
                  </a:schemeClr>
                </a:solidFill>
                <a:effectLst>
                  <a:outerShdw blurRad="38100" dist="38100" dir="2700000" algn="tl">
                    <a:srgbClr val="000000">
                      <a:alpha val="43137"/>
                    </a:srgbClr>
                  </a:outerShdw>
                </a:effectLst>
              </a:rPr>
              <a:t>-aportación del material fáctico </a:t>
            </a:r>
            <a:endParaRPr lang="es-ES" sz="2400" b="1" i="1" dirty="0">
              <a:solidFill>
                <a:schemeClr val="accent5">
                  <a:lumMod val="40000"/>
                  <a:lumOff val="60000"/>
                </a:schemeClr>
              </a:solidFill>
              <a:effectLst>
                <a:outerShdw blurRad="38100" dist="38100" dir="2700000" algn="tl">
                  <a:srgbClr val="000000">
                    <a:alpha val="43137"/>
                  </a:srgbClr>
                </a:outerShdw>
              </a:effectLst>
            </a:endParaRPr>
          </a:p>
          <a:p>
            <a:pPr marL="420624" indent="-384048" algn="ctr">
              <a:buNone/>
              <a:defRPr/>
            </a:pPr>
            <a:r>
              <a:rPr lang="es-ES" sz="2400" b="1" i="1" dirty="0">
                <a:solidFill>
                  <a:schemeClr val="accent5">
                    <a:lumMod val="40000"/>
                    <a:lumOff val="60000"/>
                  </a:schemeClr>
                </a:solidFill>
                <a:effectLst>
                  <a:outerShdw blurRad="38100" dist="38100" dir="2700000" algn="tl">
                    <a:srgbClr val="000000">
                      <a:alpha val="43137"/>
                    </a:srgbClr>
                  </a:outerShdw>
                </a:effectLst>
              </a:rPr>
              <a:t>-principio dispositivo</a:t>
            </a:r>
          </a:p>
          <a:p>
            <a:pPr marL="420624" indent="-384048" algn="ctr">
              <a:buNone/>
              <a:defRPr/>
            </a:pPr>
            <a:endParaRPr lang="es-ES" sz="2400" b="1" i="1" dirty="0">
              <a:solidFill>
                <a:schemeClr val="accent5">
                  <a:lumMod val="40000"/>
                  <a:lumOff val="60000"/>
                </a:schemeClr>
              </a:solidFill>
              <a:effectLst>
                <a:outerShdw blurRad="38100" dist="38100" dir="2700000" algn="tl">
                  <a:srgbClr val="000000">
                    <a:alpha val="43137"/>
                  </a:srgbClr>
                </a:outerShdw>
              </a:effectLst>
            </a:endParaRPr>
          </a:p>
          <a:p>
            <a:pPr marL="420624" indent="-384048" algn="ctr">
              <a:buNone/>
              <a:defRPr/>
            </a:pPr>
            <a:r>
              <a:rPr lang="es-ES" sz="2400" b="1" i="1" dirty="0">
                <a:solidFill>
                  <a:srgbClr val="FFC000"/>
                </a:solidFill>
                <a:effectLst>
                  <a:outerShdw blurRad="38100" dist="38100" dir="2700000" algn="tl">
                    <a:srgbClr val="000000">
                      <a:alpha val="43137"/>
                    </a:srgbClr>
                  </a:outerShdw>
                </a:effectLst>
              </a:rPr>
              <a:t>Juez: vedado incorporar al proceso hechos no afirmados por ninguno de los litigantes </a:t>
            </a:r>
          </a:p>
          <a:p>
            <a:pPr marL="420624" indent="-384048" algn="ctr">
              <a:buNone/>
              <a:defRPr/>
            </a:pPr>
            <a:endParaRPr lang="es-ES" sz="2400" b="1" i="1" dirty="0">
              <a:solidFill>
                <a:srgbClr val="FFC000"/>
              </a:solidFill>
              <a:effectLst>
                <a:outerShdw blurRad="38100" dist="38100" dir="2700000" algn="tl">
                  <a:srgbClr val="000000">
                    <a:alpha val="43137"/>
                  </a:srgbClr>
                </a:outerShdw>
              </a:effectLst>
            </a:endParaRPr>
          </a:p>
          <a:p>
            <a:pPr marL="420624" indent="-384048" algn="ctr">
              <a:buNone/>
              <a:defRPr/>
            </a:pPr>
            <a:endParaRPr lang="es-ES" sz="2400" b="1" i="1" dirty="0">
              <a:solidFill>
                <a:srgbClr val="FFC000"/>
              </a:solidFill>
              <a:effectLst>
                <a:outerShdw blurRad="38100" dist="38100" dir="2700000" algn="tl">
                  <a:srgbClr val="000000">
                    <a:alpha val="43137"/>
                  </a:srgbClr>
                </a:outerShdw>
              </a:effectLst>
            </a:endParaRPr>
          </a:p>
          <a:p>
            <a:pPr marL="420624" indent="-384048" algn="ctr">
              <a:buNone/>
              <a:defRPr/>
            </a:pPr>
            <a:r>
              <a:rPr lang="es-ES" sz="2400" b="1" i="1" dirty="0">
                <a:solidFill>
                  <a:srgbClr val="FFC000"/>
                </a:solidFill>
                <a:effectLst>
                  <a:outerShdw blurRad="38100" dist="38100" dir="2700000" algn="tl">
                    <a:srgbClr val="000000">
                      <a:alpha val="43137"/>
                    </a:srgbClr>
                  </a:outerShdw>
                </a:effectLst>
              </a:rPr>
              <a:t>IURA NOVIT CURIAE</a:t>
            </a:r>
          </a:p>
        </p:txBody>
      </p:sp>
      <p:sp>
        <p:nvSpPr>
          <p:cNvPr id="4" name="3 Marcador de fecha"/>
          <p:cNvSpPr>
            <a:spLocks noGrp="1"/>
          </p:cNvSpPr>
          <p:nvPr>
            <p:ph type="dt" sz="half" idx="10"/>
          </p:nvPr>
        </p:nvSpPr>
        <p:spPr/>
        <p:txBody>
          <a:bodyPr/>
          <a:lstStyle/>
          <a:p>
            <a:pPr>
              <a:defRPr/>
            </a:pPr>
            <a:fld id="{7219179D-9ADA-4AF7-BAB1-313F7C31E2C2}" type="datetime1">
              <a:rPr lang="es-AR"/>
              <a:pPr>
                <a:defRPr/>
              </a:pPr>
              <a:t>19/6/2019</a:t>
            </a:fld>
            <a:endParaRPr lang="es-ES"/>
          </a:p>
        </p:txBody>
      </p:sp>
      <p:sp>
        <p:nvSpPr>
          <p:cNvPr id="5" name="4 Marcador de pie de página"/>
          <p:cNvSpPr>
            <a:spLocks noGrp="1"/>
          </p:cNvSpPr>
          <p:nvPr>
            <p:ph type="ftr" sz="quarter" idx="11"/>
          </p:nvPr>
        </p:nvSpPr>
        <p:spPr/>
        <p:txBody>
          <a:bodyPr/>
          <a:lstStyle/>
          <a:p>
            <a:pPr>
              <a:defRPr/>
            </a:pPr>
            <a:r>
              <a:rPr lang="es-ES"/>
              <a:t>Práctica Procesal Civil</a:t>
            </a:r>
          </a:p>
        </p:txBody>
      </p:sp>
      <p:sp>
        <p:nvSpPr>
          <p:cNvPr id="6" name="5 Distinto de"/>
          <p:cNvSpPr/>
          <p:nvPr/>
        </p:nvSpPr>
        <p:spPr>
          <a:xfrm>
            <a:off x="4489678" y="4754283"/>
            <a:ext cx="928687" cy="417786"/>
          </a:xfrm>
          <a:prstGeom prst="mathNotEqual">
            <a:avLst>
              <a:gd name="adj1" fmla="val 23520"/>
              <a:gd name="adj2" fmla="val 6600000"/>
              <a:gd name="adj3" fmla="val 1176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3352" y="230851"/>
            <a:ext cx="8712968" cy="821885"/>
          </a:xfrm>
        </p:spPr>
        <p:txBody>
          <a:bodyPr>
            <a:normAutofit/>
          </a:bodyPr>
          <a:lstStyle/>
          <a:p>
            <a:pPr>
              <a:defRPr/>
            </a:pPr>
            <a:r>
              <a:rPr lang="es-ES" sz="4400" b="1" i="1" dirty="0">
                <a:solidFill>
                  <a:srgbClr val="0070C0"/>
                </a:solidFill>
                <a:effectLst>
                  <a:outerShdw blurRad="38100" dist="38100" dir="2700000" algn="tl">
                    <a:srgbClr val="000000">
                      <a:alpha val="43137"/>
                    </a:srgbClr>
                  </a:outerShdw>
                </a:effectLst>
              </a:rPr>
              <a:t>Nociones generales</a:t>
            </a:r>
          </a:p>
        </p:txBody>
      </p:sp>
      <p:sp>
        <p:nvSpPr>
          <p:cNvPr id="3" name="2 Marcador de contenido"/>
          <p:cNvSpPr>
            <a:spLocks noGrp="1"/>
          </p:cNvSpPr>
          <p:nvPr>
            <p:ph idx="1"/>
          </p:nvPr>
        </p:nvSpPr>
        <p:spPr>
          <a:xfrm>
            <a:off x="407368" y="1600200"/>
            <a:ext cx="9505056" cy="4757738"/>
          </a:xfrm>
        </p:spPr>
        <p:txBody>
          <a:bodyPr>
            <a:normAutofit/>
          </a:bodyPr>
          <a:lstStyle/>
          <a:p>
            <a:pPr marL="420624" indent="-384048" algn="just">
              <a:buFont typeface="Wingdings 2"/>
              <a:buChar char=""/>
              <a:defRPr/>
            </a:pPr>
            <a:r>
              <a:rPr lang="es-ES" sz="2800" b="1" i="1" dirty="0">
                <a:solidFill>
                  <a:srgbClr val="00B050"/>
                </a:solidFill>
                <a:effectLst>
                  <a:outerShdw blurRad="38100" dist="38100" dir="2700000" algn="tl">
                    <a:srgbClr val="000000">
                      <a:alpha val="43137"/>
                    </a:srgbClr>
                  </a:outerShdw>
                </a:effectLst>
              </a:rPr>
              <a:t>Alegaciones de hecho</a:t>
            </a:r>
            <a:r>
              <a:rPr lang="es-ES" sz="2000" b="1" i="1" dirty="0">
                <a:solidFill>
                  <a:srgbClr val="00B050"/>
                </a:solidFill>
                <a:effectLst>
                  <a:outerShdw blurRad="38100" dist="38100" dir="2700000" algn="tl">
                    <a:srgbClr val="000000">
                      <a:alpha val="43137"/>
                    </a:srgbClr>
                  </a:outerShdw>
                </a:effectLst>
              </a:rPr>
              <a:t>: </a:t>
            </a:r>
            <a:r>
              <a:rPr lang="es-ES" sz="2400" i="1" dirty="0">
                <a:solidFill>
                  <a:srgbClr val="00B050"/>
                </a:solidFill>
                <a:effectLst>
                  <a:outerShdw blurRad="38100" dist="38100" dir="2700000" algn="tl">
                    <a:srgbClr val="000000">
                      <a:alpha val="43137"/>
                    </a:srgbClr>
                  </a:outerShdw>
                </a:effectLst>
              </a:rPr>
              <a:t>afirmación existencia o inexistencia de determinado acaecimiento susceptible de fundamentar una petición procesal, encaminada a lograr una decisión favorable</a:t>
            </a:r>
            <a:endParaRPr lang="es-ES" sz="2400" b="1" i="1" dirty="0">
              <a:solidFill>
                <a:srgbClr val="00B050"/>
              </a:solidFill>
              <a:effectLst>
                <a:outerShdw blurRad="38100" dist="38100" dir="2700000" algn="tl">
                  <a:srgbClr val="000000">
                    <a:alpha val="43137"/>
                  </a:srgbClr>
                </a:outerShdw>
              </a:effectLst>
            </a:endParaRPr>
          </a:p>
          <a:p>
            <a:pPr marL="420624" indent="-384048" algn="ctr">
              <a:buNone/>
              <a:defRPr/>
            </a:pPr>
            <a:endParaRPr lang="es-ES" b="1" i="1" dirty="0">
              <a:solidFill>
                <a:schemeClr val="accent5">
                  <a:lumMod val="40000"/>
                  <a:lumOff val="60000"/>
                </a:schemeClr>
              </a:solidFill>
              <a:effectLst>
                <a:outerShdw blurRad="38100" dist="38100" dir="2700000" algn="tl">
                  <a:srgbClr val="000000">
                    <a:alpha val="43137"/>
                  </a:srgbClr>
                </a:outerShdw>
              </a:effectLst>
            </a:endParaRPr>
          </a:p>
          <a:p>
            <a:pPr marL="420624" indent="-384048" algn="ctr">
              <a:buNone/>
              <a:defRPr/>
            </a:pPr>
            <a:r>
              <a:rPr lang="es-ES" sz="2000" b="1" i="1" dirty="0">
                <a:solidFill>
                  <a:schemeClr val="accent5">
                    <a:lumMod val="40000"/>
                    <a:lumOff val="60000"/>
                  </a:schemeClr>
                </a:solidFill>
                <a:effectLst>
                  <a:outerShdw blurRad="38100" dist="38100" dir="2700000" algn="tl">
                    <a:srgbClr val="000000">
                      <a:alpha val="43137"/>
                    </a:srgbClr>
                  </a:outerShdw>
                </a:effectLst>
              </a:rPr>
              <a:t>Concordantes   </a:t>
            </a:r>
            <a:r>
              <a:rPr lang="es-ES" b="1" i="1" dirty="0">
                <a:solidFill>
                  <a:schemeClr val="accent5">
                    <a:lumMod val="40000"/>
                    <a:lumOff val="60000"/>
                  </a:schemeClr>
                </a:solidFill>
                <a:effectLst>
                  <a:outerShdw blurRad="38100" dist="38100" dir="2700000" algn="tl">
                    <a:srgbClr val="000000">
                      <a:alpha val="43137"/>
                    </a:srgbClr>
                  </a:outerShdw>
                </a:effectLst>
              </a:rPr>
              <a:t>o     </a:t>
            </a:r>
            <a:r>
              <a:rPr lang="es-ES" sz="2400" b="1" i="1" dirty="0">
                <a:solidFill>
                  <a:schemeClr val="accent1">
                    <a:lumMod val="50000"/>
                  </a:schemeClr>
                </a:solidFill>
                <a:effectLst>
                  <a:outerShdw blurRad="38100" dist="38100" dir="2700000" algn="tl">
                    <a:srgbClr val="000000">
                      <a:alpha val="43137"/>
                    </a:srgbClr>
                  </a:outerShdw>
                </a:effectLst>
              </a:rPr>
              <a:t>Controvertidas*</a:t>
            </a:r>
            <a:endParaRPr lang="es-ES" b="1" i="1" dirty="0">
              <a:solidFill>
                <a:schemeClr val="accent1">
                  <a:lumMod val="50000"/>
                </a:schemeClr>
              </a:solidFill>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pPr>
              <a:defRPr/>
            </a:pPr>
            <a:fld id="{C403D4A5-53F6-40A0-8B48-A89E138F0718}" type="datetime1">
              <a:rPr lang="es-AR"/>
              <a:pPr>
                <a:defRPr/>
              </a:pPr>
              <a:t>19/6/2019</a:t>
            </a:fld>
            <a:endParaRPr lang="es-ES"/>
          </a:p>
        </p:txBody>
      </p:sp>
      <p:sp>
        <p:nvSpPr>
          <p:cNvPr id="5" name="4 Marcador de pie de página"/>
          <p:cNvSpPr>
            <a:spLocks noGrp="1"/>
          </p:cNvSpPr>
          <p:nvPr>
            <p:ph type="ftr" sz="quarter" idx="11"/>
          </p:nvPr>
        </p:nvSpPr>
        <p:spPr/>
        <p:txBody>
          <a:bodyPr/>
          <a:lstStyle/>
          <a:p>
            <a:pPr>
              <a:defRPr/>
            </a:pPr>
            <a:r>
              <a:rPr lang="es-ES"/>
              <a:t>Práctica Procesal Civil</a:t>
            </a:r>
          </a:p>
        </p:txBody>
      </p:sp>
      <p:cxnSp>
        <p:nvCxnSpPr>
          <p:cNvPr id="8" name="7 Conector recto de flecha"/>
          <p:cNvCxnSpPr>
            <a:cxnSpLocks/>
          </p:cNvCxnSpPr>
          <p:nvPr/>
        </p:nvCxnSpPr>
        <p:spPr>
          <a:xfrm flipH="1">
            <a:off x="2480601" y="3773357"/>
            <a:ext cx="550149" cy="5628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a:cxnSpLocks/>
          </p:cNvCxnSpPr>
          <p:nvPr/>
        </p:nvCxnSpPr>
        <p:spPr>
          <a:xfrm>
            <a:off x="6271864" y="3735451"/>
            <a:ext cx="777849" cy="693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Rectángulo redondeado"/>
          <p:cNvSpPr/>
          <p:nvPr/>
        </p:nvSpPr>
        <p:spPr>
          <a:xfrm>
            <a:off x="709184" y="4404277"/>
            <a:ext cx="2271713" cy="19859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AR" dirty="0"/>
              <a:t>PETICION SE RESUELVE DE PURO DERECHO</a:t>
            </a:r>
            <a:endParaRPr lang="es-ES" dirty="0"/>
          </a:p>
        </p:txBody>
      </p:sp>
      <p:sp>
        <p:nvSpPr>
          <p:cNvPr id="12" name="11 Rectángulo redondeado"/>
          <p:cNvSpPr/>
          <p:nvPr/>
        </p:nvSpPr>
        <p:spPr>
          <a:xfrm>
            <a:off x="6248008" y="4477674"/>
            <a:ext cx="2486025" cy="19288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AR" dirty="0"/>
              <a:t>APERTURA  A PRUEBA </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ES" sz="4400" b="1" i="1" dirty="0">
                <a:solidFill>
                  <a:srgbClr val="0070C0"/>
                </a:solidFill>
                <a:effectLst>
                  <a:outerShdw blurRad="38100" dist="38100" dir="2700000" algn="tl">
                    <a:srgbClr val="000000">
                      <a:alpha val="43137"/>
                    </a:srgbClr>
                  </a:outerShdw>
                </a:effectLst>
              </a:rPr>
              <a:t>Nociones generales</a:t>
            </a:r>
          </a:p>
        </p:txBody>
      </p:sp>
      <p:sp>
        <p:nvSpPr>
          <p:cNvPr id="3" name="2 Marcador de contenido"/>
          <p:cNvSpPr>
            <a:spLocks noGrp="1"/>
          </p:cNvSpPr>
          <p:nvPr>
            <p:ph idx="1"/>
          </p:nvPr>
        </p:nvSpPr>
        <p:spPr>
          <a:xfrm>
            <a:off x="407369" y="1600200"/>
            <a:ext cx="9617696" cy="4757738"/>
          </a:xfrm>
        </p:spPr>
        <p:txBody>
          <a:bodyPr>
            <a:normAutofit/>
          </a:bodyPr>
          <a:lstStyle/>
          <a:p>
            <a:pPr marL="420624" indent="-384048" algn="just">
              <a:buFont typeface="Wingdings 2"/>
              <a:buChar char=""/>
              <a:defRPr/>
            </a:pPr>
            <a:r>
              <a:rPr lang="es-ES" sz="2400" b="1" i="1" dirty="0">
                <a:solidFill>
                  <a:srgbClr val="7030A0"/>
                </a:solidFill>
                <a:effectLst>
                  <a:outerShdw blurRad="38100" dist="38100" dir="2700000" algn="tl">
                    <a:srgbClr val="000000">
                      <a:alpha val="43137"/>
                    </a:srgbClr>
                  </a:outerShdw>
                </a:effectLst>
              </a:rPr>
              <a:t>Alegaciones de derecho*:</a:t>
            </a:r>
          </a:p>
          <a:p>
            <a:pPr marL="420624" indent="-384048" algn="just">
              <a:buNone/>
              <a:defRPr/>
            </a:pPr>
            <a:endParaRPr lang="es-ES" b="1" i="1" dirty="0">
              <a:solidFill>
                <a:schemeClr val="accent5">
                  <a:lumMod val="40000"/>
                  <a:lumOff val="60000"/>
                </a:schemeClr>
              </a:solidFill>
              <a:effectLst>
                <a:outerShdw blurRad="38100" dist="38100" dir="2700000" algn="tl">
                  <a:srgbClr val="000000">
                    <a:alpha val="43137"/>
                  </a:srgbClr>
                </a:outerShdw>
              </a:effectLst>
            </a:endParaRPr>
          </a:p>
          <a:p>
            <a:pPr marL="420624" indent="-384048" algn="just">
              <a:buNone/>
              <a:defRPr/>
            </a:pPr>
            <a:r>
              <a:rPr lang="es-ES" sz="2400" i="1" dirty="0">
                <a:solidFill>
                  <a:schemeClr val="accent5">
                    <a:lumMod val="40000"/>
                    <a:lumOff val="60000"/>
                  </a:schemeClr>
                </a:solidFill>
                <a:effectLst>
                  <a:outerShdw blurRad="38100" dist="38100" dir="2700000" algn="tl">
                    <a:srgbClr val="000000">
                      <a:alpha val="43137"/>
                    </a:srgbClr>
                  </a:outerShdw>
                </a:effectLst>
              </a:rPr>
              <a:t>     </a:t>
            </a:r>
            <a:r>
              <a:rPr lang="es-ES" sz="2400" i="1" dirty="0">
                <a:solidFill>
                  <a:srgbClr val="7030A0"/>
                </a:solidFill>
                <a:effectLst>
                  <a:outerShdw blurRad="38100" dist="38100" dir="2700000" algn="tl">
                    <a:srgbClr val="000000">
                      <a:alpha val="43137"/>
                    </a:srgbClr>
                  </a:outerShdw>
                </a:effectLst>
              </a:rPr>
              <a:t>Afirmación de que una norma jurídica es aplicable o inaplicable al hecho o hechos invocados. Constituyen un complemento de las alegaciones de hecho pues funcionan como argumento de una determinada postura procesal PERO, a diferencia de las últimas, su omisión o erróneo manejo por las partes puede ser suplido o rectificado por la actividad decisoria del órgano judicial. </a:t>
            </a:r>
            <a:endParaRPr lang="es-ES" sz="2400" b="1" i="1" dirty="0">
              <a:solidFill>
                <a:srgbClr val="7030A0"/>
              </a:solidFill>
              <a:effectLst>
                <a:outerShdw blurRad="38100" dist="38100" dir="2700000" algn="tl">
                  <a:srgbClr val="000000">
                    <a:alpha val="43137"/>
                  </a:srgbClr>
                </a:outerShdw>
              </a:effectLst>
            </a:endParaRPr>
          </a:p>
          <a:p>
            <a:pPr marL="420624" indent="-384048" algn="ctr">
              <a:buNone/>
              <a:defRPr/>
            </a:pPr>
            <a:endParaRPr lang="es-AR" sz="2400" b="1" i="1" dirty="0">
              <a:solidFill>
                <a:schemeClr val="accent5">
                  <a:lumMod val="40000"/>
                  <a:lumOff val="60000"/>
                </a:schemeClr>
              </a:solidFill>
              <a:effectLst>
                <a:outerShdw blurRad="38100" dist="38100" dir="2700000" algn="tl">
                  <a:srgbClr val="000000">
                    <a:alpha val="43137"/>
                  </a:srgbClr>
                </a:outerShdw>
              </a:effectLst>
            </a:endParaRPr>
          </a:p>
          <a:p>
            <a:pPr marL="420624" indent="-384048" algn="ctr">
              <a:buNone/>
              <a:defRPr/>
            </a:pPr>
            <a:endParaRPr lang="es-AR" sz="2400" b="1" i="1" dirty="0">
              <a:solidFill>
                <a:schemeClr val="accent5">
                  <a:lumMod val="40000"/>
                  <a:lumOff val="60000"/>
                </a:schemeClr>
              </a:solidFill>
              <a:effectLst>
                <a:outerShdw blurRad="38100" dist="38100" dir="2700000" algn="tl">
                  <a:srgbClr val="000000">
                    <a:alpha val="43137"/>
                  </a:srgbClr>
                </a:outerShdw>
              </a:effectLst>
            </a:endParaRPr>
          </a:p>
          <a:p>
            <a:pPr marL="420624" indent="-384048" algn="ctr">
              <a:buNone/>
              <a:defRPr/>
            </a:pPr>
            <a:endParaRPr lang="es-ES" sz="2400" b="1" i="1" dirty="0">
              <a:solidFill>
                <a:schemeClr val="accent5">
                  <a:lumMod val="40000"/>
                  <a:lumOff val="60000"/>
                </a:schemeClr>
              </a:solidFill>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pPr>
              <a:defRPr/>
            </a:pPr>
            <a:fld id="{9524004C-3255-47D0-AA99-1DA15D649187}" type="datetime1">
              <a:rPr lang="es-AR"/>
              <a:pPr>
                <a:defRPr/>
              </a:pPr>
              <a:t>19/6/2019</a:t>
            </a:fld>
            <a:endParaRPr lang="es-ES"/>
          </a:p>
        </p:txBody>
      </p:sp>
      <p:sp>
        <p:nvSpPr>
          <p:cNvPr id="5" name="4 Marcador de pie de página"/>
          <p:cNvSpPr>
            <a:spLocks noGrp="1"/>
          </p:cNvSpPr>
          <p:nvPr>
            <p:ph type="ftr" sz="quarter" idx="11"/>
          </p:nvPr>
        </p:nvSpPr>
        <p:spPr/>
        <p:txBody>
          <a:bodyPr/>
          <a:lstStyle/>
          <a:p>
            <a:pPr>
              <a:defRPr/>
            </a:pPr>
            <a:r>
              <a:rPr lang="es-ES"/>
              <a:t>Práctica Procesal Civil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AR" b="1" i="1" dirty="0">
                <a:solidFill>
                  <a:srgbClr val="92D050"/>
                </a:solidFill>
                <a:effectLst>
                  <a:outerShdw blurRad="38100" dist="38100" dir="2700000" algn="tl">
                    <a:srgbClr val="000000">
                      <a:alpha val="43137"/>
                    </a:srgbClr>
                  </a:outerShdw>
                </a:effectLst>
              </a:rPr>
              <a:t>La prueba en general</a:t>
            </a:r>
            <a:endParaRPr lang="es-ES" b="1" i="1" dirty="0">
              <a:solidFill>
                <a:srgbClr val="92D050"/>
              </a:solidFill>
              <a:effectLst>
                <a:outerShdw blurRad="38100" dist="38100" dir="2700000" algn="tl">
                  <a:srgbClr val="000000">
                    <a:alpha val="43137"/>
                  </a:srgbClr>
                </a:outerShdw>
              </a:effectLst>
            </a:endParaRPr>
          </a:p>
        </p:txBody>
      </p:sp>
      <p:sp>
        <p:nvSpPr>
          <p:cNvPr id="13315" name="2 Marcador de contenido"/>
          <p:cNvSpPr>
            <a:spLocks noGrp="1"/>
          </p:cNvSpPr>
          <p:nvPr>
            <p:ph idx="1"/>
          </p:nvPr>
        </p:nvSpPr>
        <p:spPr>
          <a:xfrm>
            <a:off x="677334" y="1772817"/>
            <a:ext cx="9307098" cy="4268546"/>
          </a:xfrm>
        </p:spPr>
        <p:txBody>
          <a:bodyPr/>
          <a:lstStyle/>
          <a:p>
            <a:pPr algn="just" eaLnBrk="1" hangingPunct="1"/>
            <a:r>
              <a:rPr lang="es-AR" sz="3200" dirty="0"/>
              <a:t>Prueba: </a:t>
            </a:r>
          </a:p>
          <a:p>
            <a:pPr algn="just" eaLnBrk="1" hangingPunct="1">
              <a:buFont typeface="Wingdings 2" pitchFamily="18" charset="2"/>
              <a:buNone/>
            </a:pPr>
            <a:r>
              <a:rPr lang="es-AR" sz="3200" dirty="0"/>
              <a:t>    Actividad que incumbe primordialmente a las partes y que está destinada a VERIFICAR la exactitud de los datos fácticos que se incorporan al proceso a través de sus afirmaciones, cuando éstas son  “controvertidas”. </a:t>
            </a:r>
          </a:p>
          <a:p>
            <a:pPr eaLnBrk="1" hangingPunct="1">
              <a:buFont typeface="Wingdings 2" pitchFamily="18" charset="2"/>
              <a:buNone/>
            </a:pPr>
            <a:endParaRPr lang="es-ES" dirty="0"/>
          </a:p>
        </p:txBody>
      </p:sp>
      <p:sp>
        <p:nvSpPr>
          <p:cNvPr id="4" name="3 Marcador de fecha"/>
          <p:cNvSpPr>
            <a:spLocks noGrp="1"/>
          </p:cNvSpPr>
          <p:nvPr>
            <p:ph type="dt" sz="half" idx="10"/>
          </p:nvPr>
        </p:nvSpPr>
        <p:spPr/>
        <p:txBody>
          <a:bodyPr/>
          <a:lstStyle/>
          <a:p>
            <a:pPr>
              <a:defRPr/>
            </a:pPr>
            <a:fld id="{D825FED9-07AF-4FDD-A77E-1C500C442723}" type="datetime1">
              <a:rPr lang="es-AR"/>
              <a:pPr>
                <a:defRPr/>
              </a:pPr>
              <a:t>19/6/2019</a:t>
            </a:fld>
            <a:endParaRPr lang="es-ES"/>
          </a:p>
        </p:txBody>
      </p:sp>
      <p:sp>
        <p:nvSpPr>
          <p:cNvPr id="5" name="4 Marcador de pie de página"/>
          <p:cNvSpPr>
            <a:spLocks noGrp="1"/>
          </p:cNvSpPr>
          <p:nvPr>
            <p:ph type="ftr" sz="quarter" idx="11"/>
          </p:nvPr>
        </p:nvSpPr>
        <p:spPr/>
        <p:txBody>
          <a:bodyPr/>
          <a:lstStyle/>
          <a:p>
            <a:pPr>
              <a:defRPr/>
            </a:pPr>
            <a:r>
              <a:rPr lang="es-ES"/>
              <a:t>Práctica Procesal Civil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AR" b="1" i="1" dirty="0">
                <a:solidFill>
                  <a:srgbClr val="92D050"/>
                </a:solidFill>
                <a:effectLst>
                  <a:outerShdw blurRad="38100" dist="38100" dir="2700000" algn="tl">
                    <a:srgbClr val="000000">
                      <a:alpha val="43137"/>
                    </a:srgbClr>
                  </a:outerShdw>
                </a:effectLst>
              </a:rPr>
              <a:t>La prueba en general</a:t>
            </a:r>
            <a:endParaRPr lang="es-ES" b="1" i="1" dirty="0">
              <a:solidFill>
                <a:srgbClr val="92D05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79377" y="1600201"/>
            <a:ext cx="9474250" cy="4525963"/>
          </a:xfrm>
        </p:spPr>
        <p:txBody>
          <a:bodyPr>
            <a:normAutofit fontScale="92500" lnSpcReduction="10000"/>
          </a:bodyPr>
          <a:lstStyle/>
          <a:p>
            <a:pPr marL="420624" indent="-384048" algn="just">
              <a:buFont typeface="Wingdings 2"/>
              <a:buChar char=""/>
              <a:defRPr/>
            </a:pPr>
            <a:r>
              <a:rPr lang="es-AR" sz="3200" dirty="0"/>
              <a:t>Prueba:  Actividad probatoria  genera sobre  la partes diversas </a:t>
            </a:r>
            <a:r>
              <a:rPr lang="es-AR" sz="3200" i="1" dirty="0"/>
              <a:t>CARGAS PROCESALES </a:t>
            </a:r>
            <a:r>
              <a:rPr lang="es-AR" sz="3200" dirty="0"/>
              <a:t>cuyo incumplimiento las expone al riesgo de no lograr la demostración de los hechos afirmados en sus alegaciones.  </a:t>
            </a:r>
          </a:p>
          <a:p>
            <a:pPr marL="420624" indent="-384048" algn="just">
              <a:buFont typeface="Wingdings 2"/>
              <a:buChar char=""/>
              <a:defRPr/>
            </a:pPr>
            <a:r>
              <a:rPr lang="es-AR" sz="3200" dirty="0"/>
              <a:t>Régimen legal probatorio no otorga a juez absoluta libertad discrecional para  traer al proceso  todos los elementos de juicio encaminados a verificar la existencia o inexistencia hechos  afirmados. </a:t>
            </a:r>
          </a:p>
          <a:p>
            <a:pPr marL="420624" indent="-384048" algn="just">
              <a:buNone/>
              <a:defRPr/>
            </a:pPr>
            <a:r>
              <a:rPr lang="es-AR" sz="3200" dirty="0"/>
              <a:t> </a:t>
            </a:r>
          </a:p>
          <a:p>
            <a:pPr marL="420624" indent="-384048">
              <a:buNone/>
              <a:defRPr/>
            </a:pPr>
            <a:endParaRPr lang="es-ES" dirty="0"/>
          </a:p>
        </p:txBody>
      </p:sp>
      <p:sp>
        <p:nvSpPr>
          <p:cNvPr id="4" name="3 Marcador de fecha"/>
          <p:cNvSpPr>
            <a:spLocks noGrp="1"/>
          </p:cNvSpPr>
          <p:nvPr>
            <p:ph type="dt" sz="half" idx="10"/>
          </p:nvPr>
        </p:nvSpPr>
        <p:spPr/>
        <p:txBody>
          <a:bodyPr/>
          <a:lstStyle/>
          <a:p>
            <a:pPr>
              <a:defRPr/>
            </a:pPr>
            <a:fld id="{1663FF1B-5989-4AC3-A3B1-F3FA34518472}" type="datetime1">
              <a:rPr lang="es-AR"/>
              <a:pPr>
                <a:defRPr/>
              </a:pPr>
              <a:t>19/6/2019</a:t>
            </a:fld>
            <a:endParaRPr lang="es-ES"/>
          </a:p>
        </p:txBody>
      </p:sp>
      <p:sp>
        <p:nvSpPr>
          <p:cNvPr id="5" name="4 Marcador de pie de página"/>
          <p:cNvSpPr>
            <a:spLocks noGrp="1"/>
          </p:cNvSpPr>
          <p:nvPr>
            <p:ph type="ftr" sz="quarter" idx="11"/>
          </p:nvPr>
        </p:nvSpPr>
        <p:spPr/>
        <p:txBody>
          <a:bodyPr/>
          <a:lstStyle/>
          <a:p>
            <a:pPr>
              <a:defRPr/>
            </a:pPr>
            <a:r>
              <a:rPr lang="es-ES"/>
              <a:t>Práctica Procesal Civil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AR" b="1" i="1" dirty="0">
                <a:solidFill>
                  <a:srgbClr val="92D050"/>
                </a:solidFill>
                <a:effectLst>
                  <a:outerShdw blurRad="38100" dist="38100" dir="2700000" algn="tl">
                    <a:srgbClr val="000000">
                      <a:alpha val="43137"/>
                    </a:srgbClr>
                  </a:outerShdw>
                </a:effectLst>
              </a:rPr>
              <a:t>La prueba en general</a:t>
            </a:r>
            <a:endParaRPr lang="es-ES" b="1" i="1" dirty="0">
              <a:solidFill>
                <a:srgbClr val="92D05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1981201" y="1428751"/>
            <a:ext cx="8258175" cy="4697413"/>
          </a:xfrm>
        </p:spPr>
        <p:txBody>
          <a:bodyPr>
            <a:normAutofit fontScale="25000" lnSpcReduction="20000"/>
          </a:bodyPr>
          <a:lstStyle/>
          <a:p>
            <a:pPr marL="420624" indent="-384048">
              <a:buFont typeface="Wingdings 2"/>
              <a:buChar char=""/>
              <a:defRPr/>
            </a:pPr>
            <a:r>
              <a:rPr lang="es-AR" sz="8000" b="1" dirty="0">
                <a:effectLst>
                  <a:outerShdw blurRad="38100" dist="38100" dir="2700000" algn="tl">
                    <a:srgbClr val="000000">
                      <a:alpha val="43137"/>
                    </a:srgbClr>
                  </a:outerShdw>
                </a:effectLst>
              </a:rPr>
              <a:t>¿ cual es la finalidad de la actividad probatoria?   </a:t>
            </a:r>
          </a:p>
          <a:p>
            <a:pPr marL="420624" indent="-384048">
              <a:buFont typeface="Wingdings 2"/>
              <a:buChar char=""/>
              <a:defRPr/>
            </a:pPr>
            <a:endParaRPr lang="es-AR" sz="11200" dirty="0"/>
          </a:p>
          <a:p>
            <a:pPr marL="420624" indent="-384048" algn="just">
              <a:buNone/>
              <a:defRPr/>
            </a:pPr>
            <a:r>
              <a:rPr lang="es-AR" sz="11200" dirty="0" err="1"/>
              <a:t>Carnelutti</a:t>
            </a:r>
            <a:r>
              <a:rPr lang="es-AR" sz="11200" dirty="0"/>
              <a:t>:</a:t>
            </a:r>
          </a:p>
          <a:p>
            <a:pPr marL="420624" indent="-384048" algn="just">
              <a:buNone/>
              <a:defRPr/>
            </a:pPr>
            <a:r>
              <a:rPr lang="es-AR" sz="11200" dirty="0"/>
              <a:t>    	    La circunstancia de que la búsqueda segura y económica de la realidad se alcance, en la práctica, a través de los medios jurídicos, de modo tal que exista correspondencia con la verdad material, configura una CONTINGENCIA y no una NECESIDAD frente al orden jurídico  </a:t>
            </a:r>
            <a:r>
              <a:rPr lang="es-AR" sz="11200" b="1" dirty="0"/>
              <a:t>“que prescribe la posición de un hecho en la sentencia, </a:t>
            </a:r>
            <a:r>
              <a:rPr lang="es-AR" sz="11200" b="1" dirty="0">
                <a:solidFill>
                  <a:srgbClr val="92D050"/>
                </a:solidFill>
              </a:rPr>
              <a:t>no cuando sea verdadero sino cuando haya sido fijado por los medios legales</a:t>
            </a:r>
            <a:r>
              <a:rPr lang="es-AR" sz="11200" b="1" dirty="0"/>
              <a:t>”</a:t>
            </a:r>
            <a:endParaRPr lang="es-ES" sz="11200" b="1" dirty="0"/>
          </a:p>
          <a:p>
            <a:pPr marL="420624" indent="-384048">
              <a:buNone/>
              <a:defRPr/>
            </a:pPr>
            <a:endParaRPr lang="es-AR" sz="11200" dirty="0"/>
          </a:p>
          <a:p>
            <a:pPr marL="420624" indent="-384048" algn="ctr">
              <a:buNone/>
              <a:defRPr/>
            </a:pPr>
            <a:endParaRPr lang="es-AR" sz="11200" dirty="0"/>
          </a:p>
          <a:p>
            <a:pPr marL="420624" indent="-384048" algn="ctr">
              <a:buNone/>
              <a:defRPr/>
            </a:pPr>
            <a:endParaRPr lang="es-AR" sz="11200" dirty="0"/>
          </a:p>
          <a:p>
            <a:pPr marL="420624" indent="-384048" algn="just">
              <a:buNone/>
              <a:defRPr/>
            </a:pPr>
            <a:r>
              <a:rPr lang="es-AR" sz="11200" dirty="0"/>
              <a:t> </a:t>
            </a:r>
          </a:p>
          <a:p>
            <a:pPr marL="420624" indent="-384048" algn="ctr">
              <a:buNone/>
              <a:defRPr/>
            </a:pPr>
            <a:r>
              <a:rPr lang="es-AR" sz="11200" dirty="0"/>
              <a:t> </a:t>
            </a:r>
          </a:p>
          <a:p>
            <a:pPr marL="420624" indent="-384048">
              <a:buNone/>
              <a:defRPr/>
            </a:pPr>
            <a:endParaRPr lang="es-ES" dirty="0"/>
          </a:p>
        </p:txBody>
      </p:sp>
      <p:sp>
        <p:nvSpPr>
          <p:cNvPr id="4" name="3 Marcador de fecha"/>
          <p:cNvSpPr>
            <a:spLocks noGrp="1"/>
          </p:cNvSpPr>
          <p:nvPr>
            <p:ph type="dt" sz="half" idx="10"/>
          </p:nvPr>
        </p:nvSpPr>
        <p:spPr/>
        <p:txBody>
          <a:bodyPr/>
          <a:lstStyle/>
          <a:p>
            <a:pPr>
              <a:defRPr/>
            </a:pPr>
            <a:fld id="{837B5393-5FE1-4AA6-B4F9-BA9B5DB10084}" type="datetime1">
              <a:rPr lang="es-AR"/>
              <a:pPr>
                <a:defRPr/>
              </a:pPr>
              <a:t>19/6/2019</a:t>
            </a:fld>
            <a:endParaRPr lang="es-ES"/>
          </a:p>
        </p:txBody>
      </p:sp>
      <p:sp>
        <p:nvSpPr>
          <p:cNvPr id="5" name="4 Marcador de pie de página"/>
          <p:cNvSpPr>
            <a:spLocks noGrp="1"/>
          </p:cNvSpPr>
          <p:nvPr>
            <p:ph type="ftr" sz="quarter" idx="11"/>
          </p:nvPr>
        </p:nvSpPr>
        <p:spPr/>
        <p:txBody>
          <a:bodyPr/>
          <a:lstStyle/>
          <a:p>
            <a:pPr>
              <a:defRPr/>
            </a:pPr>
            <a:r>
              <a:rPr lang="es-ES"/>
              <a:t>Práctica Procesal Civil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AR" b="1" i="1" dirty="0">
                <a:solidFill>
                  <a:srgbClr val="92D050"/>
                </a:solidFill>
                <a:effectLst>
                  <a:outerShdw blurRad="38100" dist="38100" dir="2700000" algn="tl">
                    <a:srgbClr val="000000">
                      <a:alpha val="43137"/>
                    </a:srgbClr>
                  </a:outerShdw>
                </a:effectLst>
              </a:rPr>
              <a:t>La prueba en general</a:t>
            </a:r>
            <a:endParaRPr lang="es-ES" b="1" i="1" dirty="0">
              <a:solidFill>
                <a:srgbClr val="92D050"/>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677334" y="1428751"/>
            <a:ext cx="8771466" cy="4697413"/>
          </a:xfrm>
        </p:spPr>
        <p:txBody>
          <a:bodyPr>
            <a:normAutofit lnSpcReduction="10000"/>
          </a:bodyPr>
          <a:lstStyle/>
          <a:p>
            <a:pPr marL="420624" indent="-384048">
              <a:buFont typeface="Wingdings 2"/>
              <a:buChar char=""/>
              <a:defRPr/>
            </a:pPr>
            <a:r>
              <a:rPr lang="es-AR" sz="2000" b="1" dirty="0"/>
              <a:t>¿ cual es la finalidad de la actividad probatoria?   </a:t>
            </a:r>
          </a:p>
          <a:p>
            <a:pPr marL="420624" indent="-384048">
              <a:buFont typeface="Wingdings 2"/>
              <a:buChar char=""/>
              <a:defRPr/>
            </a:pPr>
            <a:endParaRPr lang="es-AR" dirty="0"/>
          </a:p>
          <a:p>
            <a:pPr marL="420624" indent="-384048">
              <a:buNone/>
              <a:defRPr/>
            </a:pPr>
            <a:endParaRPr lang="es-AR" dirty="0"/>
          </a:p>
          <a:p>
            <a:pPr marL="420624" indent="-384048" algn="ctr">
              <a:buNone/>
              <a:defRPr/>
            </a:pPr>
            <a:r>
              <a:rPr lang="es-AR" sz="3200" dirty="0"/>
              <a:t>¿VERDAD MATERIAL o REAL?</a:t>
            </a:r>
          </a:p>
          <a:p>
            <a:pPr marL="420624" indent="-384048" algn="ctr">
              <a:buNone/>
              <a:defRPr/>
            </a:pPr>
            <a:r>
              <a:rPr lang="es-AR" sz="3200" dirty="0"/>
              <a:t> o </a:t>
            </a:r>
          </a:p>
          <a:p>
            <a:pPr marL="420624" indent="-384048" algn="ctr">
              <a:buNone/>
              <a:defRPr/>
            </a:pPr>
            <a:endParaRPr lang="es-AR" sz="3200" dirty="0"/>
          </a:p>
          <a:p>
            <a:pPr marL="420624" indent="-384048" algn="ctr">
              <a:buNone/>
              <a:defRPr/>
            </a:pPr>
            <a:r>
              <a:rPr lang="es-AR" sz="3200" dirty="0"/>
              <a:t>¿VERDAD JURÍDICA?</a:t>
            </a:r>
          </a:p>
          <a:p>
            <a:pPr marL="420624" indent="-384048" algn="ctr">
              <a:buNone/>
              <a:defRPr/>
            </a:pPr>
            <a:endParaRPr lang="es-AR" sz="3200" dirty="0"/>
          </a:p>
          <a:p>
            <a:pPr marL="420624" indent="-384048" algn="just">
              <a:buNone/>
              <a:defRPr/>
            </a:pPr>
            <a:r>
              <a:rPr lang="es-AR" dirty="0"/>
              <a:t> </a:t>
            </a:r>
          </a:p>
          <a:p>
            <a:pPr marL="420624" indent="-384048" algn="ctr">
              <a:buNone/>
              <a:defRPr/>
            </a:pPr>
            <a:r>
              <a:rPr lang="es-AR" dirty="0"/>
              <a:t> </a:t>
            </a:r>
          </a:p>
          <a:p>
            <a:pPr marL="420624" indent="-384048">
              <a:buNone/>
              <a:defRPr/>
            </a:pPr>
            <a:endParaRPr lang="es-ES" dirty="0"/>
          </a:p>
        </p:txBody>
      </p:sp>
      <p:sp>
        <p:nvSpPr>
          <p:cNvPr id="4" name="3 Marcador de fecha"/>
          <p:cNvSpPr>
            <a:spLocks noGrp="1"/>
          </p:cNvSpPr>
          <p:nvPr>
            <p:ph type="dt" sz="half" idx="10"/>
          </p:nvPr>
        </p:nvSpPr>
        <p:spPr/>
        <p:txBody>
          <a:bodyPr/>
          <a:lstStyle/>
          <a:p>
            <a:pPr>
              <a:defRPr/>
            </a:pPr>
            <a:fld id="{30CA21E1-5AE7-4B57-B3DE-6589201CAB73}" type="datetime1">
              <a:rPr lang="es-AR"/>
              <a:pPr>
                <a:defRPr/>
              </a:pPr>
              <a:t>19/6/2019</a:t>
            </a:fld>
            <a:endParaRPr lang="es-ES"/>
          </a:p>
        </p:txBody>
      </p:sp>
    </p:spTree>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1076</TotalTime>
  <Words>3724</Words>
  <Application>Microsoft Office PowerPoint</Application>
  <PresentationFormat>Panorámica</PresentationFormat>
  <Paragraphs>329</Paragraphs>
  <Slides>28</Slides>
  <Notes>23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28</vt:i4>
      </vt:variant>
    </vt:vector>
  </HeadingPairs>
  <TitlesOfParts>
    <vt:vector size="35" baseType="lpstr">
      <vt:lpstr>Arial</vt:lpstr>
      <vt:lpstr>Calibri</vt:lpstr>
      <vt:lpstr>Constantia</vt:lpstr>
      <vt:lpstr>Trebuchet MS</vt:lpstr>
      <vt:lpstr>Wingdings 2</vt:lpstr>
      <vt:lpstr>Wingdings 3</vt:lpstr>
      <vt:lpstr>Faceta</vt:lpstr>
      <vt:lpstr>a) Determinación. Hechos controvertidos y no controvertidos. Principios. Consecuencias.  b)  Fijación de los hechos. Cuestiones de hecho y derecho. Delimitación de la prueba. La audiencia preliminar: su importancia. Consagración legislativa. Depuración del proceso: el “despacho saneador”.  c) Hechos ocurridos durante el desarrollo proceso. Hechos nuevos: oportunidad y prueba. Hechos que consolidan o extinguen derechos litigiosos.    </vt:lpstr>
      <vt:lpstr>Nociones generales</vt:lpstr>
      <vt:lpstr>Nociones generales</vt:lpstr>
      <vt:lpstr>Nociones generales</vt:lpstr>
      <vt:lpstr>Nociones generales</vt:lpstr>
      <vt:lpstr>La prueba en general</vt:lpstr>
      <vt:lpstr>La prueba en general</vt:lpstr>
      <vt:lpstr>La prueba en general</vt:lpstr>
      <vt:lpstr>La prueba en general</vt:lpstr>
      <vt:lpstr>La prueba en general </vt:lpstr>
      <vt:lpstr>Medios de prueba</vt:lpstr>
      <vt:lpstr>Medios de prueba</vt:lpstr>
      <vt:lpstr>Medios de prueba</vt:lpstr>
      <vt:lpstr>Medios de prueba (cont) CLASIFICACIÓN</vt:lpstr>
      <vt:lpstr>Argumentos de prueba</vt:lpstr>
      <vt:lpstr>Objeto de la prueba</vt:lpstr>
      <vt:lpstr>Objeto de la prueba (cont)</vt:lpstr>
      <vt:lpstr>Objeto de la prueba (cont)</vt:lpstr>
      <vt:lpstr>Objeto de la prueba (cont) Hechos Exentos de prueba</vt:lpstr>
      <vt:lpstr>Procesos de conocimiento Estructura del Proceso (E.R. – CPCCN)</vt:lpstr>
      <vt:lpstr>Carga de la prueba</vt:lpstr>
      <vt:lpstr>Carga de la prueba (cont)</vt:lpstr>
      <vt:lpstr>Carga de la prueba. Reglas –cont-</vt:lpstr>
      <vt:lpstr>Carga de la prueba. Reglas (cont)</vt:lpstr>
      <vt:lpstr>Carga de la prueba. Reglas (cont)</vt:lpstr>
      <vt:lpstr>Carga de la prueba. Reglas (cont)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Valentina Ramirez Amable</cp:lastModifiedBy>
  <cp:revision>84</cp:revision>
  <dcterms:created xsi:type="dcterms:W3CDTF">2012-05-29T21:49:53Z</dcterms:created>
  <dcterms:modified xsi:type="dcterms:W3CDTF">2019-06-19T15:27:05Z</dcterms:modified>
</cp:coreProperties>
</file>