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30"/>
  </p:notesMasterIdLst>
  <p:handoutMasterIdLst>
    <p:handoutMasterId r:id="rId31"/>
  </p:handoutMasterIdLst>
  <p:sldIdLst>
    <p:sldId id="277" r:id="rId2"/>
    <p:sldId id="293" r:id="rId3"/>
    <p:sldId id="258" r:id="rId4"/>
    <p:sldId id="259" r:id="rId5"/>
    <p:sldId id="295" r:id="rId6"/>
    <p:sldId id="297" r:id="rId7"/>
    <p:sldId id="298" r:id="rId8"/>
    <p:sldId id="294" r:id="rId9"/>
    <p:sldId id="280" r:id="rId10"/>
    <p:sldId id="281" r:id="rId11"/>
    <p:sldId id="283" r:id="rId12"/>
    <p:sldId id="282" r:id="rId13"/>
    <p:sldId id="261" r:id="rId14"/>
    <p:sldId id="262" r:id="rId15"/>
    <p:sldId id="288" r:id="rId16"/>
    <p:sldId id="296" r:id="rId17"/>
    <p:sldId id="263" r:id="rId18"/>
    <p:sldId id="272" r:id="rId19"/>
    <p:sldId id="264" r:id="rId20"/>
    <p:sldId id="266" r:id="rId21"/>
    <p:sldId id="273" r:id="rId22"/>
    <p:sldId id="271" r:id="rId23"/>
    <p:sldId id="274" r:id="rId24"/>
    <p:sldId id="267" r:id="rId25"/>
    <p:sldId id="268" r:id="rId26"/>
    <p:sldId id="270" r:id="rId27"/>
    <p:sldId id="299" r:id="rId28"/>
    <p:sldId id="291" r:id="rId29"/>
  </p:sldIdLst>
  <p:sldSz cx="9144000" cy="6858000" type="screen4x3"/>
  <p:notesSz cx="9656763" cy="6877050"/>
  <p:custShowLst>
    <p:custShow name="Presentación personalizada 2"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9"/>
      </p:sldLst>
    </p:custShow>
  </p:custShowLst>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1A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45"/>
    <p:restoredTop sz="87867" autoAdjust="0"/>
  </p:normalViewPr>
  <p:slideViewPr>
    <p:cSldViewPr>
      <p:cViewPr varScale="1">
        <p:scale>
          <a:sx n="53" d="100"/>
          <a:sy n="53" d="100"/>
        </p:scale>
        <p:origin x="408" y="176"/>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18652-5DB0-DC4A-BFC8-5413A97E918F}" type="doc">
      <dgm:prSet loTypeId="urn:microsoft.com/office/officeart/2005/8/layout/orgChart1" loCatId="hierarchy" qsTypeId="urn:microsoft.com/office/officeart/2005/8/quickstyle/simple1" qsCatId="simple" csTypeId="urn:microsoft.com/office/officeart/2005/8/colors/accent1_2" csCatId="accent1"/>
      <dgm:spPr/>
    </dgm:pt>
    <dgm:pt modelId="{D595FBF0-84A1-AA45-9120-9AD9FB34A0D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ETAPAS</a:t>
          </a:r>
        </a:p>
      </dgm:t>
    </dgm:pt>
    <dgm:pt modelId="{BB0BCCB6-6AD2-D442-81B0-55B94842C639}" type="parTrans" cxnId="{C4058AAA-0BD0-9C42-B4DD-A9FD5790754C}">
      <dgm:prSet/>
      <dgm:spPr/>
    </dgm:pt>
    <dgm:pt modelId="{C6481918-5047-6D4D-B927-4A670C0A09D1}" type="sibTrans" cxnId="{C4058AAA-0BD0-9C42-B4DD-A9FD5790754C}">
      <dgm:prSet/>
      <dgm:spPr/>
    </dgm:pt>
    <dgm:pt modelId="{ADAA3092-D969-0743-BAC7-4798A1C8935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1) POSTULATORIA</a:t>
          </a:r>
        </a:p>
      </dgm:t>
    </dgm:pt>
    <dgm:pt modelId="{524D5515-0954-D24A-B655-5152E65DF7C0}" type="parTrans" cxnId="{9BAC5C23-1D2F-764D-9535-0B39F70D6E76}">
      <dgm:prSet/>
      <dgm:spPr/>
    </dgm:pt>
    <dgm:pt modelId="{58BC44C5-6599-2343-8937-26DBAC1305FA}" type="sibTrans" cxnId="{9BAC5C23-1D2F-764D-9535-0B39F70D6E76}">
      <dgm:prSet/>
      <dgm:spPr/>
    </dgm:pt>
    <dgm:pt modelId="{F9BB80C6-794D-094F-A7BE-72B5FF9884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DEMANDA</a:t>
          </a:r>
        </a:p>
      </dgm:t>
    </dgm:pt>
    <dgm:pt modelId="{ABE216FF-4E20-9D40-97E3-96DDD7FAEB83}" type="parTrans" cxnId="{30C5D353-3A48-0442-B22E-98E65E15E37B}">
      <dgm:prSet/>
      <dgm:spPr/>
    </dgm:pt>
    <dgm:pt modelId="{8EACF2C5-0A2E-AD4C-B997-F7F239C4BB45}" type="sibTrans" cxnId="{30C5D353-3A48-0442-B22E-98E65E15E37B}">
      <dgm:prSet/>
      <dgm:spPr/>
    </dgm:pt>
    <dgm:pt modelId="{89BFA3DB-5A4A-0D4C-A956-2F09C46CF22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CONTESTACIÓN</a:t>
          </a:r>
        </a:p>
      </dgm:t>
    </dgm:pt>
    <dgm:pt modelId="{33638E75-E510-BD48-BC58-E3ADAE5CBBBB}" type="parTrans" cxnId="{99590D17-3EC6-964E-AC3E-45584E3713C8}">
      <dgm:prSet/>
      <dgm:spPr/>
    </dgm:pt>
    <dgm:pt modelId="{8AB4F71F-DF35-4C48-8BFC-F3A990792072}" type="sibTrans" cxnId="{99590D17-3EC6-964E-AC3E-45584E3713C8}">
      <dgm:prSet/>
      <dgm:spPr/>
    </dgm:pt>
    <dgm:pt modelId="{7A5564CB-B4DE-BA42-8B7B-E33CF50639F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Excepciones</a:t>
          </a:r>
        </a:p>
      </dgm:t>
    </dgm:pt>
    <dgm:pt modelId="{3A4B2216-986D-E543-A525-B038D2574A62}" type="parTrans" cxnId="{FEA56E5C-6669-464C-A867-0D178BC41C6B}">
      <dgm:prSet/>
      <dgm:spPr/>
    </dgm:pt>
    <dgm:pt modelId="{17B6EE24-6FCC-394B-AB1F-0E4103B1913A}" type="sibTrans" cxnId="{FEA56E5C-6669-464C-A867-0D178BC41C6B}">
      <dgm:prSet/>
      <dgm:spPr/>
    </dgm:pt>
    <dgm:pt modelId="{BA90A605-5865-0942-A618-903B9CA53A8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RECONVENCIÓN</a:t>
          </a:r>
        </a:p>
      </dgm:t>
    </dgm:pt>
    <dgm:pt modelId="{D420FC18-3F56-FE40-B17A-94FDFBED04C4}" type="parTrans" cxnId="{D5C48C7B-B995-F945-900E-E0C9D9574652}">
      <dgm:prSet/>
      <dgm:spPr/>
    </dgm:pt>
    <dgm:pt modelId="{5965FEDC-BE38-1D4C-B59A-01AA55DF2762}" type="sibTrans" cxnId="{D5C48C7B-B995-F945-900E-E0C9D9574652}">
      <dgm:prSet/>
      <dgm:spPr/>
    </dgm:pt>
    <dgm:pt modelId="{9B733355-30C5-A543-A847-4FDA7240BFC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2) PROBATORIA</a:t>
          </a:r>
          <a:r>
            <a:rPr kumimoji="0" lang="es-MX" altLang="es-AR" b="0" i="0" u="none" strike="noStrike" cap="none" normalizeH="0" baseline="0">
              <a:ln>
                <a:noFill/>
              </a:ln>
              <a:solidFill>
                <a:schemeClr val="tx2"/>
              </a:solidFill>
              <a:effectLst/>
              <a:latin typeface="Verdana" panose="020B0604030504040204" pitchFamily="34" charset="0"/>
              <a:cs typeface="Arial" panose="020B0604020202020204" pitchFamily="34" charset="0"/>
            </a:rPr>
            <a:t> </a:t>
          </a:r>
        </a:p>
      </dgm:t>
    </dgm:pt>
    <dgm:pt modelId="{22DB8944-429C-6B42-9089-1EF62C63831D}" type="parTrans" cxnId="{AB604F04-EE76-254B-9293-906E737AF026}">
      <dgm:prSet/>
      <dgm:spPr/>
    </dgm:pt>
    <dgm:pt modelId="{3FF3334B-1AAC-BE4B-8FFE-C24589480FC4}" type="sibTrans" cxnId="{AB604F04-EE76-254B-9293-906E737AF026}">
      <dgm:prSet/>
      <dgm:spPr/>
    </dgm:pt>
    <dgm:pt modelId="{F629C733-7A2A-774C-A15F-E387BC6798A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3) CONCLUSIONAL</a:t>
          </a:r>
        </a:p>
      </dgm:t>
    </dgm:pt>
    <dgm:pt modelId="{EBE2697E-EE15-3C47-9579-8B2A1EF6B263}" type="parTrans" cxnId="{143CB74D-6831-0E44-8177-25AB25A9DA3C}">
      <dgm:prSet/>
      <dgm:spPr/>
    </dgm:pt>
    <dgm:pt modelId="{5A780A0C-EDCC-3742-A55E-A8A41E558F38}" type="sibTrans" cxnId="{143CB74D-6831-0E44-8177-25AB25A9DA3C}">
      <dgm:prSet/>
      <dgm:spPr/>
    </dgm:pt>
    <dgm:pt modelId="{B121D43D-734B-D342-B046-B9C30E7A811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ALEGATOS</a:t>
          </a:r>
        </a:p>
      </dgm:t>
    </dgm:pt>
    <dgm:pt modelId="{0854E726-AAFB-A14E-9868-1AA10B5FC43A}" type="parTrans" cxnId="{9EBD7039-A248-CB4F-AD07-B125804D0692}">
      <dgm:prSet/>
      <dgm:spPr/>
    </dgm:pt>
    <dgm:pt modelId="{1687749B-0601-4746-838E-B5CA50726335}" type="sibTrans" cxnId="{9EBD7039-A248-CB4F-AD07-B125804D0692}">
      <dgm:prSet/>
      <dgm:spPr/>
    </dgm:pt>
    <dgm:pt modelId="{1357157A-0DC8-EA45-93CB-B9F7D54EF8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b="1" i="0" u="none" strike="noStrike"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SENTENCIA</a:t>
          </a:r>
        </a:p>
      </dgm:t>
    </dgm:pt>
    <dgm:pt modelId="{C476BED2-4FDC-9F4A-8947-3D1C4845BE0C}" type="parTrans" cxnId="{17F1113F-37B4-B34D-AD49-C50544062446}">
      <dgm:prSet/>
      <dgm:spPr/>
    </dgm:pt>
    <dgm:pt modelId="{26E6B44E-55F3-3245-8311-802947B10E61}" type="sibTrans" cxnId="{17F1113F-37B4-B34D-AD49-C50544062446}">
      <dgm:prSet/>
      <dgm:spPr/>
    </dgm:pt>
    <dgm:pt modelId="{40632638-B86F-7844-A3EC-380F08C7CBD7}" type="pres">
      <dgm:prSet presAssocID="{53118652-5DB0-DC4A-BFC8-5413A97E918F}" presName="hierChild1" presStyleCnt="0">
        <dgm:presLayoutVars>
          <dgm:orgChart val="1"/>
          <dgm:chPref val="1"/>
          <dgm:dir/>
          <dgm:animOne val="branch"/>
          <dgm:animLvl val="lvl"/>
          <dgm:resizeHandles/>
        </dgm:presLayoutVars>
      </dgm:prSet>
      <dgm:spPr/>
    </dgm:pt>
    <dgm:pt modelId="{8CC75770-D1AE-174E-959B-25E6DA86F237}" type="pres">
      <dgm:prSet presAssocID="{D595FBF0-84A1-AA45-9120-9AD9FB34A0D3}" presName="hierRoot1" presStyleCnt="0">
        <dgm:presLayoutVars>
          <dgm:hierBranch/>
        </dgm:presLayoutVars>
      </dgm:prSet>
      <dgm:spPr/>
    </dgm:pt>
    <dgm:pt modelId="{3CA94784-5A56-6043-A6BB-6FE54BB8B6C2}" type="pres">
      <dgm:prSet presAssocID="{D595FBF0-84A1-AA45-9120-9AD9FB34A0D3}" presName="rootComposite1" presStyleCnt="0"/>
      <dgm:spPr/>
    </dgm:pt>
    <dgm:pt modelId="{253CF61E-A37D-D74D-A255-07A2E4B98503}" type="pres">
      <dgm:prSet presAssocID="{D595FBF0-84A1-AA45-9120-9AD9FB34A0D3}" presName="rootText1" presStyleLbl="node0" presStyleIdx="0" presStyleCnt="1">
        <dgm:presLayoutVars>
          <dgm:chPref val="3"/>
        </dgm:presLayoutVars>
      </dgm:prSet>
      <dgm:spPr/>
    </dgm:pt>
    <dgm:pt modelId="{B0237AD1-C9DE-A946-95CF-895A5F272A73}" type="pres">
      <dgm:prSet presAssocID="{D595FBF0-84A1-AA45-9120-9AD9FB34A0D3}" presName="rootConnector1" presStyleLbl="node1" presStyleIdx="0" presStyleCnt="0"/>
      <dgm:spPr/>
    </dgm:pt>
    <dgm:pt modelId="{EFAA12B0-A310-3946-BB1F-E2D0F6609201}" type="pres">
      <dgm:prSet presAssocID="{D595FBF0-84A1-AA45-9120-9AD9FB34A0D3}" presName="hierChild2" presStyleCnt="0"/>
      <dgm:spPr/>
    </dgm:pt>
    <dgm:pt modelId="{4FCCF211-26FE-4445-AA9B-C456B1384078}" type="pres">
      <dgm:prSet presAssocID="{524D5515-0954-D24A-B655-5152E65DF7C0}" presName="Name35" presStyleLbl="parChTrans1D2" presStyleIdx="0" presStyleCnt="3"/>
      <dgm:spPr/>
    </dgm:pt>
    <dgm:pt modelId="{FEAFCDE9-0AB0-3745-9D37-B013BB8C952E}" type="pres">
      <dgm:prSet presAssocID="{ADAA3092-D969-0743-BAC7-4798A1C8935C}" presName="hierRoot2" presStyleCnt="0">
        <dgm:presLayoutVars>
          <dgm:hierBranch/>
        </dgm:presLayoutVars>
      </dgm:prSet>
      <dgm:spPr/>
    </dgm:pt>
    <dgm:pt modelId="{B19AAC9D-CCE4-3D49-B6A7-37D88CED2DB2}" type="pres">
      <dgm:prSet presAssocID="{ADAA3092-D969-0743-BAC7-4798A1C8935C}" presName="rootComposite" presStyleCnt="0"/>
      <dgm:spPr/>
    </dgm:pt>
    <dgm:pt modelId="{D73133E2-CEF6-DC4F-9135-7CF7C442AB10}" type="pres">
      <dgm:prSet presAssocID="{ADAA3092-D969-0743-BAC7-4798A1C8935C}" presName="rootText" presStyleLbl="node2" presStyleIdx="0" presStyleCnt="3">
        <dgm:presLayoutVars>
          <dgm:chPref val="3"/>
        </dgm:presLayoutVars>
      </dgm:prSet>
      <dgm:spPr/>
    </dgm:pt>
    <dgm:pt modelId="{B8B50817-17EA-7B48-88FF-3187C1C25F80}" type="pres">
      <dgm:prSet presAssocID="{ADAA3092-D969-0743-BAC7-4798A1C8935C}" presName="rootConnector" presStyleLbl="node2" presStyleIdx="0" presStyleCnt="3"/>
      <dgm:spPr/>
    </dgm:pt>
    <dgm:pt modelId="{601EC5DD-7150-8044-B751-D9E2CFF76775}" type="pres">
      <dgm:prSet presAssocID="{ADAA3092-D969-0743-BAC7-4798A1C8935C}" presName="hierChild4" presStyleCnt="0"/>
      <dgm:spPr/>
    </dgm:pt>
    <dgm:pt modelId="{B1673CC6-317E-7A42-971B-BB0E6716CE90}" type="pres">
      <dgm:prSet presAssocID="{ABE216FF-4E20-9D40-97E3-96DDD7FAEB83}" presName="Name35" presStyleLbl="parChTrans1D3" presStyleIdx="0" presStyleCnt="4"/>
      <dgm:spPr/>
    </dgm:pt>
    <dgm:pt modelId="{2C25CB6E-CC65-8B48-A3EB-656E86536EE6}" type="pres">
      <dgm:prSet presAssocID="{F9BB80C6-794D-094F-A7BE-72B5FF9884EE}" presName="hierRoot2" presStyleCnt="0">
        <dgm:presLayoutVars>
          <dgm:hierBranch val="r"/>
        </dgm:presLayoutVars>
      </dgm:prSet>
      <dgm:spPr/>
    </dgm:pt>
    <dgm:pt modelId="{70E89096-9E2C-A346-A3D3-18B98AB890CA}" type="pres">
      <dgm:prSet presAssocID="{F9BB80C6-794D-094F-A7BE-72B5FF9884EE}" presName="rootComposite" presStyleCnt="0"/>
      <dgm:spPr/>
    </dgm:pt>
    <dgm:pt modelId="{0F55496D-932C-F643-A895-B067DAE83718}" type="pres">
      <dgm:prSet presAssocID="{F9BB80C6-794D-094F-A7BE-72B5FF9884EE}" presName="rootText" presStyleLbl="node3" presStyleIdx="0" presStyleCnt="4">
        <dgm:presLayoutVars>
          <dgm:chPref val="3"/>
        </dgm:presLayoutVars>
      </dgm:prSet>
      <dgm:spPr/>
    </dgm:pt>
    <dgm:pt modelId="{D73918F2-7EB2-5C45-B668-7959A1B092CE}" type="pres">
      <dgm:prSet presAssocID="{F9BB80C6-794D-094F-A7BE-72B5FF9884EE}" presName="rootConnector" presStyleLbl="node3" presStyleIdx="0" presStyleCnt="4"/>
      <dgm:spPr/>
    </dgm:pt>
    <dgm:pt modelId="{C20FC514-20F1-6349-A62E-457A3E906145}" type="pres">
      <dgm:prSet presAssocID="{F9BB80C6-794D-094F-A7BE-72B5FF9884EE}" presName="hierChild4" presStyleCnt="0"/>
      <dgm:spPr/>
    </dgm:pt>
    <dgm:pt modelId="{1FF7CE69-BAEA-6A4C-A449-9842390F3221}" type="pres">
      <dgm:prSet presAssocID="{F9BB80C6-794D-094F-A7BE-72B5FF9884EE}" presName="hierChild5" presStyleCnt="0"/>
      <dgm:spPr/>
    </dgm:pt>
    <dgm:pt modelId="{1DB3BDA8-866D-A64C-8A37-FC87C7C708D4}" type="pres">
      <dgm:prSet presAssocID="{33638E75-E510-BD48-BC58-E3ADAE5CBBBB}" presName="Name35" presStyleLbl="parChTrans1D3" presStyleIdx="1" presStyleCnt="4"/>
      <dgm:spPr/>
    </dgm:pt>
    <dgm:pt modelId="{BCF571E4-826A-3841-AA84-0CB161A9D1C9}" type="pres">
      <dgm:prSet presAssocID="{89BFA3DB-5A4A-0D4C-A956-2F09C46CF224}" presName="hierRoot2" presStyleCnt="0">
        <dgm:presLayoutVars>
          <dgm:hierBranch val="r"/>
        </dgm:presLayoutVars>
      </dgm:prSet>
      <dgm:spPr/>
    </dgm:pt>
    <dgm:pt modelId="{B1469A63-DFA5-5844-92C5-91D5B1CF5886}" type="pres">
      <dgm:prSet presAssocID="{89BFA3DB-5A4A-0D4C-A956-2F09C46CF224}" presName="rootComposite" presStyleCnt="0"/>
      <dgm:spPr/>
    </dgm:pt>
    <dgm:pt modelId="{6E08916E-51E0-5348-B1A7-4897C8610221}" type="pres">
      <dgm:prSet presAssocID="{89BFA3DB-5A4A-0D4C-A956-2F09C46CF224}" presName="rootText" presStyleLbl="node3" presStyleIdx="1" presStyleCnt="4">
        <dgm:presLayoutVars>
          <dgm:chPref val="3"/>
        </dgm:presLayoutVars>
      </dgm:prSet>
      <dgm:spPr/>
    </dgm:pt>
    <dgm:pt modelId="{D6D88540-6FA2-6045-AC37-DFB62A85B177}" type="pres">
      <dgm:prSet presAssocID="{89BFA3DB-5A4A-0D4C-A956-2F09C46CF224}" presName="rootConnector" presStyleLbl="node3" presStyleIdx="1" presStyleCnt="4"/>
      <dgm:spPr/>
    </dgm:pt>
    <dgm:pt modelId="{15B50F05-D7EE-BC4A-A1C6-68404FE67329}" type="pres">
      <dgm:prSet presAssocID="{89BFA3DB-5A4A-0D4C-A956-2F09C46CF224}" presName="hierChild4" presStyleCnt="0"/>
      <dgm:spPr/>
    </dgm:pt>
    <dgm:pt modelId="{BF391966-E141-DC47-A1EB-D1C8582D085E}" type="pres">
      <dgm:prSet presAssocID="{3A4B2216-986D-E543-A525-B038D2574A62}" presName="Name50" presStyleLbl="parChTrans1D4" presStyleIdx="0" presStyleCnt="2"/>
      <dgm:spPr/>
    </dgm:pt>
    <dgm:pt modelId="{1CB37CBB-09E3-E145-A497-59052F078715}" type="pres">
      <dgm:prSet presAssocID="{7A5564CB-B4DE-BA42-8B7B-E33CF50639F1}" presName="hierRoot2" presStyleCnt="0">
        <dgm:presLayoutVars>
          <dgm:hierBranch val="r"/>
        </dgm:presLayoutVars>
      </dgm:prSet>
      <dgm:spPr/>
    </dgm:pt>
    <dgm:pt modelId="{29005E8F-DD34-7245-A9D6-228813F63A56}" type="pres">
      <dgm:prSet presAssocID="{7A5564CB-B4DE-BA42-8B7B-E33CF50639F1}" presName="rootComposite" presStyleCnt="0"/>
      <dgm:spPr/>
    </dgm:pt>
    <dgm:pt modelId="{DD37FB61-7AA0-FE41-B8FF-C5FA807AA7E7}" type="pres">
      <dgm:prSet presAssocID="{7A5564CB-B4DE-BA42-8B7B-E33CF50639F1}" presName="rootText" presStyleLbl="node4" presStyleIdx="0" presStyleCnt="2">
        <dgm:presLayoutVars>
          <dgm:chPref val="3"/>
        </dgm:presLayoutVars>
      </dgm:prSet>
      <dgm:spPr/>
    </dgm:pt>
    <dgm:pt modelId="{63167CBE-5B25-EB4B-8B5D-831382254ED4}" type="pres">
      <dgm:prSet presAssocID="{7A5564CB-B4DE-BA42-8B7B-E33CF50639F1}" presName="rootConnector" presStyleLbl="node4" presStyleIdx="0" presStyleCnt="2"/>
      <dgm:spPr/>
    </dgm:pt>
    <dgm:pt modelId="{08D70E68-5997-5D41-9458-24ABB458B3F3}" type="pres">
      <dgm:prSet presAssocID="{7A5564CB-B4DE-BA42-8B7B-E33CF50639F1}" presName="hierChild4" presStyleCnt="0"/>
      <dgm:spPr/>
    </dgm:pt>
    <dgm:pt modelId="{423945E5-A1AA-9D4F-A71B-DCD7FF707C59}" type="pres">
      <dgm:prSet presAssocID="{7A5564CB-B4DE-BA42-8B7B-E33CF50639F1}" presName="hierChild5" presStyleCnt="0"/>
      <dgm:spPr/>
    </dgm:pt>
    <dgm:pt modelId="{278521C9-C334-3843-995A-E78CDA0EB287}" type="pres">
      <dgm:prSet presAssocID="{D420FC18-3F56-FE40-B17A-94FDFBED04C4}" presName="Name50" presStyleLbl="parChTrans1D4" presStyleIdx="1" presStyleCnt="2"/>
      <dgm:spPr/>
    </dgm:pt>
    <dgm:pt modelId="{6D5C70D7-96E1-4F47-A530-E50429F88F41}" type="pres">
      <dgm:prSet presAssocID="{BA90A605-5865-0942-A618-903B9CA53A84}" presName="hierRoot2" presStyleCnt="0">
        <dgm:presLayoutVars>
          <dgm:hierBranch val="r"/>
        </dgm:presLayoutVars>
      </dgm:prSet>
      <dgm:spPr/>
    </dgm:pt>
    <dgm:pt modelId="{018804BE-105F-134A-9DD4-F95A896237DA}" type="pres">
      <dgm:prSet presAssocID="{BA90A605-5865-0942-A618-903B9CA53A84}" presName="rootComposite" presStyleCnt="0"/>
      <dgm:spPr/>
    </dgm:pt>
    <dgm:pt modelId="{D83D8D49-BD12-0C47-A7E9-FB9DBC9C14FB}" type="pres">
      <dgm:prSet presAssocID="{BA90A605-5865-0942-A618-903B9CA53A84}" presName="rootText" presStyleLbl="node4" presStyleIdx="1" presStyleCnt="2">
        <dgm:presLayoutVars>
          <dgm:chPref val="3"/>
        </dgm:presLayoutVars>
      </dgm:prSet>
      <dgm:spPr/>
    </dgm:pt>
    <dgm:pt modelId="{67F699C4-09ED-C446-8BDA-8E12D7866D11}" type="pres">
      <dgm:prSet presAssocID="{BA90A605-5865-0942-A618-903B9CA53A84}" presName="rootConnector" presStyleLbl="node4" presStyleIdx="1" presStyleCnt="2"/>
      <dgm:spPr/>
    </dgm:pt>
    <dgm:pt modelId="{33643278-B1F3-6649-9A02-C3AE11CAFF2A}" type="pres">
      <dgm:prSet presAssocID="{BA90A605-5865-0942-A618-903B9CA53A84}" presName="hierChild4" presStyleCnt="0"/>
      <dgm:spPr/>
    </dgm:pt>
    <dgm:pt modelId="{347A3926-626F-1F4B-8A1C-92273DBFF5DA}" type="pres">
      <dgm:prSet presAssocID="{BA90A605-5865-0942-A618-903B9CA53A84}" presName="hierChild5" presStyleCnt="0"/>
      <dgm:spPr/>
    </dgm:pt>
    <dgm:pt modelId="{127789BF-3BB0-D644-9012-F2B057B66DAA}" type="pres">
      <dgm:prSet presAssocID="{89BFA3DB-5A4A-0D4C-A956-2F09C46CF224}" presName="hierChild5" presStyleCnt="0"/>
      <dgm:spPr/>
    </dgm:pt>
    <dgm:pt modelId="{04326228-7FB1-2F4E-8988-D728427A71B2}" type="pres">
      <dgm:prSet presAssocID="{ADAA3092-D969-0743-BAC7-4798A1C8935C}" presName="hierChild5" presStyleCnt="0"/>
      <dgm:spPr/>
    </dgm:pt>
    <dgm:pt modelId="{20F58F6C-8C12-7142-99BA-B0828586D168}" type="pres">
      <dgm:prSet presAssocID="{22DB8944-429C-6B42-9089-1EF62C63831D}" presName="Name35" presStyleLbl="parChTrans1D2" presStyleIdx="1" presStyleCnt="3"/>
      <dgm:spPr/>
    </dgm:pt>
    <dgm:pt modelId="{B2B3F5D8-6B87-4E40-BC82-5C437753370D}" type="pres">
      <dgm:prSet presAssocID="{9B733355-30C5-A543-A847-4FDA7240BFC0}" presName="hierRoot2" presStyleCnt="0">
        <dgm:presLayoutVars>
          <dgm:hierBranch/>
        </dgm:presLayoutVars>
      </dgm:prSet>
      <dgm:spPr/>
    </dgm:pt>
    <dgm:pt modelId="{62AC331A-8E27-5748-98E0-0EA09BEE5919}" type="pres">
      <dgm:prSet presAssocID="{9B733355-30C5-A543-A847-4FDA7240BFC0}" presName="rootComposite" presStyleCnt="0"/>
      <dgm:spPr/>
    </dgm:pt>
    <dgm:pt modelId="{184EB52F-6282-3B4D-98A6-468B4167F6F4}" type="pres">
      <dgm:prSet presAssocID="{9B733355-30C5-A543-A847-4FDA7240BFC0}" presName="rootText" presStyleLbl="node2" presStyleIdx="1" presStyleCnt="3">
        <dgm:presLayoutVars>
          <dgm:chPref val="3"/>
        </dgm:presLayoutVars>
      </dgm:prSet>
      <dgm:spPr/>
    </dgm:pt>
    <dgm:pt modelId="{14257A5A-645A-B64D-9E6E-9ED91C114F0C}" type="pres">
      <dgm:prSet presAssocID="{9B733355-30C5-A543-A847-4FDA7240BFC0}" presName="rootConnector" presStyleLbl="node2" presStyleIdx="1" presStyleCnt="3"/>
      <dgm:spPr/>
    </dgm:pt>
    <dgm:pt modelId="{97D85B3C-6B6F-2540-B269-F424731521B6}" type="pres">
      <dgm:prSet presAssocID="{9B733355-30C5-A543-A847-4FDA7240BFC0}" presName="hierChild4" presStyleCnt="0"/>
      <dgm:spPr/>
    </dgm:pt>
    <dgm:pt modelId="{093A3337-3FFB-864C-8AE0-3FB26BD7C2AC}" type="pres">
      <dgm:prSet presAssocID="{9B733355-30C5-A543-A847-4FDA7240BFC0}" presName="hierChild5" presStyleCnt="0"/>
      <dgm:spPr/>
    </dgm:pt>
    <dgm:pt modelId="{CFBB1A00-67D2-9F48-BFFD-7892389DDADD}" type="pres">
      <dgm:prSet presAssocID="{EBE2697E-EE15-3C47-9579-8B2A1EF6B263}" presName="Name35" presStyleLbl="parChTrans1D2" presStyleIdx="2" presStyleCnt="3"/>
      <dgm:spPr/>
    </dgm:pt>
    <dgm:pt modelId="{00662BDF-3048-3545-A7E7-CD7660FD7E0B}" type="pres">
      <dgm:prSet presAssocID="{F629C733-7A2A-774C-A15F-E387BC6798A1}" presName="hierRoot2" presStyleCnt="0">
        <dgm:presLayoutVars>
          <dgm:hierBranch/>
        </dgm:presLayoutVars>
      </dgm:prSet>
      <dgm:spPr/>
    </dgm:pt>
    <dgm:pt modelId="{C692764D-23C9-CE46-BE5E-415CE870C252}" type="pres">
      <dgm:prSet presAssocID="{F629C733-7A2A-774C-A15F-E387BC6798A1}" presName="rootComposite" presStyleCnt="0"/>
      <dgm:spPr/>
    </dgm:pt>
    <dgm:pt modelId="{D6C942F5-93F3-E541-A651-348D3AF81507}" type="pres">
      <dgm:prSet presAssocID="{F629C733-7A2A-774C-A15F-E387BC6798A1}" presName="rootText" presStyleLbl="node2" presStyleIdx="2" presStyleCnt="3">
        <dgm:presLayoutVars>
          <dgm:chPref val="3"/>
        </dgm:presLayoutVars>
      </dgm:prSet>
      <dgm:spPr/>
    </dgm:pt>
    <dgm:pt modelId="{26183382-C0D4-FB4C-9268-D7DFB813DE52}" type="pres">
      <dgm:prSet presAssocID="{F629C733-7A2A-774C-A15F-E387BC6798A1}" presName="rootConnector" presStyleLbl="node2" presStyleIdx="2" presStyleCnt="3"/>
      <dgm:spPr/>
    </dgm:pt>
    <dgm:pt modelId="{D5906DF8-6CDA-F04D-88E4-4BDDC60A4A3B}" type="pres">
      <dgm:prSet presAssocID="{F629C733-7A2A-774C-A15F-E387BC6798A1}" presName="hierChild4" presStyleCnt="0"/>
      <dgm:spPr/>
    </dgm:pt>
    <dgm:pt modelId="{615DEE36-03C8-EF4A-B4D4-6B33ACCC1E95}" type="pres">
      <dgm:prSet presAssocID="{0854E726-AAFB-A14E-9868-1AA10B5FC43A}" presName="Name35" presStyleLbl="parChTrans1D3" presStyleIdx="2" presStyleCnt="4"/>
      <dgm:spPr/>
    </dgm:pt>
    <dgm:pt modelId="{6BE35D2C-63DE-BD4F-A224-757CCD7DC304}" type="pres">
      <dgm:prSet presAssocID="{B121D43D-734B-D342-B046-B9C30E7A8112}" presName="hierRoot2" presStyleCnt="0">
        <dgm:presLayoutVars>
          <dgm:hierBranch val="r"/>
        </dgm:presLayoutVars>
      </dgm:prSet>
      <dgm:spPr/>
    </dgm:pt>
    <dgm:pt modelId="{6B88C42B-B01D-EF40-B6FD-F966680D16E4}" type="pres">
      <dgm:prSet presAssocID="{B121D43D-734B-D342-B046-B9C30E7A8112}" presName="rootComposite" presStyleCnt="0"/>
      <dgm:spPr/>
    </dgm:pt>
    <dgm:pt modelId="{D984216E-9564-C442-8EC1-A0C8BE55453F}" type="pres">
      <dgm:prSet presAssocID="{B121D43D-734B-D342-B046-B9C30E7A8112}" presName="rootText" presStyleLbl="node3" presStyleIdx="2" presStyleCnt="4">
        <dgm:presLayoutVars>
          <dgm:chPref val="3"/>
        </dgm:presLayoutVars>
      </dgm:prSet>
      <dgm:spPr/>
    </dgm:pt>
    <dgm:pt modelId="{47B5C5C7-2587-F14B-B46D-D7C184AD60C0}" type="pres">
      <dgm:prSet presAssocID="{B121D43D-734B-D342-B046-B9C30E7A8112}" presName="rootConnector" presStyleLbl="node3" presStyleIdx="2" presStyleCnt="4"/>
      <dgm:spPr/>
    </dgm:pt>
    <dgm:pt modelId="{E28FEAFA-1CED-9B45-8774-D340CEDAEDAC}" type="pres">
      <dgm:prSet presAssocID="{B121D43D-734B-D342-B046-B9C30E7A8112}" presName="hierChild4" presStyleCnt="0"/>
      <dgm:spPr/>
    </dgm:pt>
    <dgm:pt modelId="{21625139-671B-924C-BD94-7B0F0CC12409}" type="pres">
      <dgm:prSet presAssocID="{B121D43D-734B-D342-B046-B9C30E7A8112}" presName="hierChild5" presStyleCnt="0"/>
      <dgm:spPr/>
    </dgm:pt>
    <dgm:pt modelId="{7BE85090-6450-854D-9294-8030D18396F1}" type="pres">
      <dgm:prSet presAssocID="{C476BED2-4FDC-9F4A-8947-3D1C4845BE0C}" presName="Name35" presStyleLbl="parChTrans1D3" presStyleIdx="3" presStyleCnt="4"/>
      <dgm:spPr/>
    </dgm:pt>
    <dgm:pt modelId="{1778443F-812C-4F46-AD8C-2619B0429123}" type="pres">
      <dgm:prSet presAssocID="{1357157A-0DC8-EA45-93CB-B9F7D54EF861}" presName="hierRoot2" presStyleCnt="0">
        <dgm:presLayoutVars>
          <dgm:hierBranch val="r"/>
        </dgm:presLayoutVars>
      </dgm:prSet>
      <dgm:spPr/>
    </dgm:pt>
    <dgm:pt modelId="{43A4F24B-5523-B241-9E61-A06CC34974F5}" type="pres">
      <dgm:prSet presAssocID="{1357157A-0DC8-EA45-93CB-B9F7D54EF861}" presName="rootComposite" presStyleCnt="0"/>
      <dgm:spPr/>
    </dgm:pt>
    <dgm:pt modelId="{20FB3B40-B076-2A4D-BAC4-1A5EC78F3983}" type="pres">
      <dgm:prSet presAssocID="{1357157A-0DC8-EA45-93CB-B9F7D54EF861}" presName="rootText" presStyleLbl="node3" presStyleIdx="3" presStyleCnt="4">
        <dgm:presLayoutVars>
          <dgm:chPref val="3"/>
        </dgm:presLayoutVars>
      </dgm:prSet>
      <dgm:spPr/>
    </dgm:pt>
    <dgm:pt modelId="{FF590374-9061-594D-A24E-CF7350BFE839}" type="pres">
      <dgm:prSet presAssocID="{1357157A-0DC8-EA45-93CB-B9F7D54EF861}" presName="rootConnector" presStyleLbl="node3" presStyleIdx="3" presStyleCnt="4"/>
      <dgm:spPr/>
    </dgm:pt>
    <dgm:pt modelId="{DB670DBC-E45F-9C47-8EBA-7040D6CDBD75}" type="pres">
      <dgm:prSet presAssocID="{1357157A-0DC8-EA45-93CB-B9F7D54EF861}" presName="hierChild4" presStyleCnt="0"/>
      <dgm:spPr/>
    </dgm:pt>
    <dgm:pt modelId="{BEB8E0FB-7A02-6F40-9E6E-0BE4538EE8E3}" type="pres">
      <dgm:prSet presAssocID="{1357157A-0DC8-EA45-93CB-B9F7D54EF861}" presName="hierChild5" presStyleCnt="0"/>
      <dgm:spPr/>
    </dgm:pt>
    <dgm:pt modelId="{28E21B7D-45B0-EC4C-B640-F5811388AABA}" type="pres">
      <dgm:prSet presAssocID="{F629C733-7A2A-774C-A15F-E387BC6798A1}" presName="hierChild5" presStyleCnt="0"/>
      <dgm:spPr/>
    </dgm:pt>
    <dgm:pt modelId="{61DD74AA-5604-CE4E-AA81-49078E25DB05}" type="pres">
      <dgm:prSet presAssocID="{D595FBF0-84A1-AA45-9120-9AD9FB34A0D3}" presName="hierChild3" presStyleCnt="0"/>
      <dgm:spPr/>
    </dgm:pt>
  </dgm:ptLst>
  <dgm:cxnLst>
    <dgm:cxn modelId="{AB604F04-EE76-254B-9293-906E737AF026}" srcId="{D595FBF0-84A1-AA45-9120-9AD9FB34A0D3}" destId="{9B733355-30C5-A543-A847-4FDA7240BFC0}" srcOrd="1" destOrd="0" parTransId="{22DB8944-429C-6B42-9089-1EF62C63831D}" sibTransId="{3FF3334B-1AAC-BE4B-8FFE-C24589480FC4}"/>
    <dgm:cxn modelId="{7AE13705-6908-C745-AE54-48F342E9B0BE}" type="presOf" srcId="{89BFA3DB-5A4A-0D4C-A956-2F09C46CF224}" destId="{6E08916E-51E0-5348-B1A7-4897C8610221}" srcOrd="0" destOrd="0" presId="urn:microsoft.com/office/officeart/2005/8/layout/orgChart1"/>
    <dgm:cxn modelId="{D35B7114-68DA-A941-A582-5443E40B79F0}" type="presOf" srcId="{22DB8944-429C-6B42-9089-1EF62C63831D}" destId="{20F58F6C-8C12-7142-99BA-B0828586D168}" srcOrd="0" destOrd="0" presId="urn:microsoft.com/office/officeart/2005/8/layout/orgChart1"/>
    <dgm:cxn modelId="{72FFB214-1E97-6343-ADC4-EAC27BD20351}" type="presOf" srcId="{F629C733-7A2A-774C-A15F-E387BC6798A1}" destId="{26183382-C0D4-FB4C-9268-D7DFB813DE52}" srcOrd="1" destOrd="0" presId="urn:microsoft.com/office/officeart/2005/8/layout/orgChart1"/>
    <dgm:cxn modelId="{23AE8715-6E92-E340-84F6-8AD4D3697923}" type="presOf" srcId="{B121D43D-734B-D342-B046-B9C30E7A8112}" destId="{D984216E-9564-C442-8EC1-A0C8BE55453F}" srcOrd="0" destOrd="0" presId="urn:microsoft.com/office/officeart/2005/8/layout/orgChart1"/>
    <dgm:cxn modelId="{5776E216-0AD7-3340-8722-C34AC8EFE620}" type="presOf" srcId="{F9BB80C6-794D-094F-A7BE-72B5FF9884EE}" destId="{D73918F2-7EB2-5C45-B668-7959A1B092CE}" srcOrd="1" destOrd="0" presId="urn:microsoft.com/office/officeart/2005/8/layout/orgChart1"/>
    <dgm:cxn modelId="{99590D17-3EC6-964E-AC3E-45584E3713C8}" srcId="{ADAA3092-D969-0743-BAC7-4798A1C8935C}" destId="{89BFA3DB-5A4A-0D4C-A956-2F09C46CF224}" srcOrd="1" destOrd="0" parTransId="{33638E75-E510-BD48-BC58-E3ADAE5CBBBB}" sibTransId="{8AB4F71F-DF35-4C48-8BFC-F3A990792072}"/>
    <dgm:cxn modelId="{9BAC5C23-1D2F-764D-9535-0B39F70D6E76}" srcId="{D595FBF0-84A1-AA45-9120-9AD9FB34A0D3}" destId="{ADAA3092-D969-0743-BAC7-4798A1C8935C}" srcOrd="0" destOrd="0" parTransId="{524D5515-0954-D24A-B655-5152E65DF7C0}" sibTransId="{58BC44C5-6599-2343-8937-26DBAC1305FA}"/>
    <dgm:cxn modelId="{E81D622D-5DDB-C44E-AAE3-0E8DB4326901}" type="presOf" srcId="{3A4B2216-986D-E543-A525-B038D2574A62}" destId="{BF391966-E141-DC47-A1EB-D1C8582D085E}" srcOrd="0" destOrd="0" presId="urn:microsoft.com/office/officeart/2005/8/layout/orgChart1"/>
    <dgm:cxn modelId="{CCEC732D-7B48-6C42-9200-084C6719E0E2}" type="presOf" srcId="{D420FC18-3F56-FE40-B17A-94FDFBED04C4}" destId="{278521C9-C334-3843-995A-E78CDA0EB287}" srcOrd="0" destOrd="0" presId="urn:microsoft.com/office/officeart/2005/8/layout/orgChart1"/>
    <dgm:cxn modelId="{4172FB36-FB7B-BD44-82E5-61FB625E7190}" type="presOf" srcId="{F9BB80C6-794D-094F-A7BE-72B5FF9884EE}" destId="{0F55496D-932C-F643-A895-B067DAE83718}" srcOrd="0" destOrd="0" presId="urn:microsoft.com/office/officeart/2005/8/layout/orgChart1"/>
    <dgm:cxn modelId="{9EBD7039-A248-CB4F-AD07-B125804D0692}" srcId="{F629C733-7A2A-774C-A15F-E387BC6798A1}" destId="{B121D43D-734B-D342-B046-B9C30E7A8112}" srcOrd="0" destOrd="0" parTransId="{0854E726-AAFB-A14E-9868-1AA10B5FC43A}" sibTransId="{1687749B-0601-4746-838E-B5CA50726335}"/>
    <dgm:cxn modelId="{17F1113F-37B4-B34D-AD49-C50544062446}" srcId="{F629C733-7A2A-774C-A15F-E387BC6798A1}" destId="{1357157A-0DC8-EA45-93CB-B9F7D54EF861}" srcOrd="1" destOrd="0" parTransId="{C476BED2-4FDC-9F4A-8947-3D1C4845BE0C}" sibTransId="{26E6B44E-55F3-3245-8311-802947B10E61}"/>
    <dgm:cxn modelId="{A3151441-4B4E-4845-926E-C21310B6976B}" type="presOf" srcId="{0854E726-AAFB-A14E-9868-1AA10B5FC43A}" destId="{615DEE36-03C8-EF4A-B4D4-6B33ACCC1E95}" srcOrd="0" destOrd="0" presId="urn:microsoft.com/office/officeart/2005/8/layout/orgChart1"/>
    <dgm:cxn modelId="{B1482548-3660-D44B-B3D7-E065AB7A6713}" type="presOf" srcId="{53118652-5DB0-DC4A-BFC8-5413A97E918F}" destId="{40632638-B86F-7844-A3EC-380F08C7CBD7}" srcOrd="0" destOrd="0" presId="urn:microsoft.com/office/officeart/2005/8/layout/orgChart1"/>
    <dgm:cxn modelId="{2B18A54A-11A6-824C-AB34-055BFFBE9C87}" type="presOf" srcId="{524D5515-0954-D24A-B655-5152E65DF7C0}" destId="{4FCCF211-26FE-4445-AA9B-C456B1384078}" srcOrd="0" destOrd="0" presId="urn:microsoft.com/office/officeart/2005/8/layout/orgChart1"/>
    <dgm:cxn modelId="{143CB74D-6831-0E44-8177-25AB25A9DA3C}" srcId="{D595FBF0-84A1-AA45-9120-9AD9FB34A0D3}" destId="{F629C733-7A2A-774C-A15F-E387BC6798A1}" srcOrd="2" destOrd="0" parTransId="{EBE2697E-EE15-3C47-9579-8B2A1EF6B263}" sibTransId="{5A780A0C-EDCC-3742-A55E-A8A41E558F38}"/>
    <dgm:cxn modelId="{30C5D353-3A48-0442-B22E-98E65E15E37B}" srcId="{ADAA3092-D969-0743-BAC7-4798A1C8935C}" destId="{F9BB80C6-794D-094F-A7BE-72B5FF9884EE}" srcOrd="0" destOrd="0" parTransId="{ABE216FF-4E20-9D40-97E3-96DDD7FAEB83}" sibTransId="{8EACF2C5-0A2E-AD4C-B997-F7F239C4BB45}"/>
    <dgm:cxn modelId="{FEA56E5C-6669-464C-A867-0D178BC41C6B}" srcId="{89BFA3DB-5A4A-0D4C-A956-2F09C46CF224}" destId="{7A5564CB-B4DE-BA42-8B7B-E33CF50639F1}" srcOrd="0" destOrd="0" parTransId="{3A4B2216-986D-E543-A525-B038D2574A62}" sibTransId="{17B6EE24-6FCC-394B-AB1F-0E4103B1913A}"/>
    <dgm:cxn modelId="{14268A61-D198-694D-BF25-CEB1FAC7209D}" type="presOf" srcId="{7A5564CB-B4DE-BA42-8B7B-E33CF50639F1}" destId="{63167CBE-5B25-EB4B-8B5D-831382254ED4}" srcOrd="1" destOrd="0" presId="urn:microsoft.com/office/officeart/2005/8/layout/orgChart1"/>
    <dgm:cxn modelId="{87DAFB75-4897-5746-B7F6-5D7176756172}" type="presOf" srcId="{F629C733-7A2A-774C-A15F-E387BC6798A1}" destId="{D6C942F5-93F3-E541-A651-348D3AF81507}" srcOrd="0" destOrd="0" presId="urn:microsoft.com/office/officeart/2005/8/layout/orgChart1"/>
    <dgm:cxn modelId="{D5C48C7B-B995-F945-900E-E0C9D9574652}" srcId="{89BFA3DB-5A4A-0D4C-A956-2F09C46CF224}" destId="{BA90A605-5865-0942-A618-903B9CA53A84}" srcOrd="1" destOrd="0" parTransId="{D420FC18-3F56-FE40-B17A-94FDFBED04C4}" sibTransId="{5965FEDC-BE38-1D4C-B59A-01AA55DF2762}"/>
    <dgm:cxn modelId="{70BFC87C-A27A-9044-A9CB-50C91EA705E2}" type="presOf" srcId="{EBE2697E-EE15-3C47-9579-8B2A1EF6B263}" destId="{CFBB1A00-67D2-9F48-BFFD-7892389DDADD}" srcOrd="0" destOrd="0" presId="urn:microsoft.com/office/officeart/2005/8/layout/orgChart1"/>
    <dgm:cxn modelId="{4053FE7D-2913-AC42-93E4-89A28CA997BA}" type="presOf" srcId="{BA90A605-5865-0942-A618-903B9CA53A84}" destId="{67F699C4-09ED-C446-8BDA-8E12D7866D11}" srcOrd="1" destOrd="0" presId="urn:microsoft.com/office/officeart/2005/8/layout/orgChart1"/>
    <dgm:cxn modelId="{6AC34F87-0064-2845-A1A4-A1E8B79DEB91}" type="presOf" srcId="{B121D43D-734B-D342-B046-B9C30E7A8112}" destId="{47B5C5C7-2587-F14B-B46D-D7C184AD60C0}" srcOrd="1" destOrd="0" presId="urn:microsoft.com/office/officeart/2005/8/layout/orgChart1"/>
    <dgm:cxn modelId="{A40E8F8B-11C7-9447-8768-984AA8306A75}" type="presOf" srcId="{89BFA3DB-5A4A-0D4C-A956-2F09C46CF224}" destId="{D6D88540-6FA2-6045-AC37-DFB62A85B177}" srcOrd="1" destOrd="0" presId="urn:microsoft.com/office/officeart/2005/8/layout/orgChart1"/>
    <dgm:cxn modelId="{3F98C990-FF86-3B48-B148-2E5C61261820}" type="presOf" srcId="{7A5564CB-B4DE-BA42-8B7B-E33CF50639F1}" destId="{DD37FB61-7AA0-FE41-B8FF-C5FA807AA7E7}" srcOrd="0" destOrd="0" presId="urn:microsoft.com/office/officeart/2005/8/layout/orgChart1"/>
    <dgm:cxn modelId="{5480AF9A-0047-CC4D-927A-ADB307A3A7BE}" type="presOf" srcId="{D595FBF0-84A1-AA45-9120-9AD9FB34A0D3}" destId="{B0237AD1-C9DE-A946-95CF-895A5F272A73}" srcOrd="1" destOrd="0" presId="urn:microsoft.com/office/officeart/2005/8/layout/orgChart1"/>
    <dgm:cxn modelId="{C4058AAA-0BD0-9C42-B4DD-A9FD5790754C}" srcId="{53118652-5DB0-DC4A-BFC8-5413A97E918F}" destId="{D595FBF0-84A1-AA45-9120-9AD9FB34A0D3}" srcOrd="0" destOrd="0" parTransId="{BB0BCCB6-6AD2-D442-81B0-55B94842C639}" sibTransId="{C6481918-5047-6D4D-B927-4A670C0A09D1}"/>
    <dgm:cxn modelId="{4302F5B0-DFB0-F146-9AD1-B8030B663F46}" type="presOf" srcId="{ADAA3092-D969-0743-BAC7-4798A1C8935C}" destId="{D73133E2-CEF6-DC4F-9135-7CF7C442AB10}" srcOrd="0" destOrd="0" presId="urn:microsoft.com/office/officeart/2005/8/layout/orgChart1"/>
    <dgm:cxn modelId="{95BF94B3-70DB-8D44-B8F9-0223AD051BA3}" type="presOf" srcId="{1357157A-0DC8-EA45-93CB-B9F7D54EF861}" destId="{FF590374-9061-594D-A24E-CF7350BFE839}" srcOrd="1" destOrd="0" presId="urn:microsoft.com/office/officeart/2005/8/layout/orgChart1"/>
    <dgm:cxn modelId="{E7D219B7-0D9F-EC46-8286-56331ADC7F01}" type="presOf" srcId="{C476BED2-4FDC-9F4A-8947-3D1C4845BE0C}" destId="{7BE85090-6450-854D-9294-8030D18396F1}" srcOrd="0" destOrd="0" presId="urn:microsoft.com/office/officeart/2005/8/layout/orgChart1"/>
    <dgm:cxn modelId="{F17608BA-F352-7143-AB1C-2BDB0546EDFF}" type="presOf" srcId="{ABE216FF-4E20-9D40-97E3-96DDD7FAEB83}" destId="{B1673CC6-317E-7A42-971B-BB0E6716CE90}" srcOrd="0" destOrd="0" presId="urn:microsoft.com/office/officeart/2005/8/layout/orgChart1"/>
    <dgm:cxn modelId="{F54879CF-349D-D44B-930D-5E3016816177}" type="presOf" srcId="{D595FBF0-84A1-AA45-9120-9AD9FB34A0D3}" destId="{253CF61E-A37D-D74D-A255-07A2E4B98503}" srcOrd="0" destOrd="0" presId="urn:microsoft.com/office/officeart/2005/8/layout/orgChart1"/>
    <dgm:cxn modelId="{FBD8B8DE-E83E-024F-A0ED-2BD8EDA32A3D}" type="presOf" srcId="{BA90A605-5865-0942-A618-903B9CA53A84}" destId="{D83D8D49-BD12-0C47-A7E9-FB9DBC9C14FB}" srcOrd="0" destOrd="0" presId="urn:microsoft.com/office/officeart/2005/8/layout/orgChart1"/>
    <dgm:cxn modelId="{16FD77E1-2822-1B4C-A24F-A6CC70878A78}" type="presOf" srcId="{ADAA3092-D969-0743-BAC7-4798A1C8935C}" destId="{B8B50817-17EA-7B48-88FF-3187C1C25F80}" srcOrd="1" destOrd="0" presId="urn:microsoft.com/office/officeart/2005/8/layout/orgChart1"/>
    <dgm:cxn modelId="{22FBE6ED-D4F2-4B4F-A994-2C12E76423F1}" type="presOf" srcId="{9B733355-30C5-A543-A847-4FDA7240BFC0}" destId="{184EB52F-6282-3B4D-98A6-468B4167F6F4}" srcOrd="0" destOrd="0" presId="urn:microsoft.com/office/officeart/2005/8/layout/orgChart1"/>
    <dgm:cxn modelId="{FF0AA7F0-4DC3-4D49-BFB3-D2A7545448BB}" type="presOf" srcId="{33638E75-E510-BD48-BC58-E3ADAE5CBBBB}" destId="{1DB3BDA8-866D-A64C-8A37-FC87C7C708D4}" srcOrd="0" destOrd="0" presId="urn:microsoft.com/office/officeart/2005/8/layout/orgChart1"/>
    <dgm:cxn modelId="{EE8F4EF4-C0D6-2841-91FD-AA310900C1E6}" type="presOf" srcId="{9B733355-30C5-A543-A847-4FDA7240BFC0}" destId="{14257A5A-645A-B64D-9E6E-9ED91C114F0C}" srcOrd="1" destOrd="0" presId="urn:microsoft.com/office/officeart/2005/8/layout/orgChart1"/>
    <dgm:cxn modelId="{A194F3FA-6D0A-A942-BCC9-62FAC5538D2F}" type="presOf" srcId="{1357157A-0DC8-EA45-93CB-B9F7D54EF861}" destId="{20FB3B40-B076-2A4D-BAC4-1A5EC78F3983}" srcOrd="0" destOrd="0" presId="urn:microsoft.com/office/officeart/2005/8/layout/orgChart1"/>
    <dgm:cxn modelId="{7426AB9A-D75A-1649-9162-482C7FEE650F}" type="presParOf" srcId="{40632638-B86F-7844-A3EC-380F08C7CBD7}" destId="{8CC75770-D1AE-174E-959B-25E6DA86F237}" srcOrd="0" destOrd="0" presId="urn:microsoft.com/office/officeart/2005/8/layout/orgChart1"/>
    <dgm:cxn modelId="{57207187-DF07-884E-B1A5-34F1DA4B9D8E}" type="presParOf" srcId="{8CC75770-D1AE-174E-959B-25E6DA86F237}" destId="{3CA94784-5A56-6043-A6BB-6FE54BB8B6C2}" srcOrd="0" destOrd="0" presId="urn:microsoft.com/office/officeart/2005/8/layout/orgChart1"/>
    <dgm:cxn modelId="{010F4CE3-A130-1C45-A7E7-022AF4255E74}" type="presParOf" srcId="{3CA94784-5A56-6043-A6BB-6FE54BB8B6C2}" destId="{253CF61E-A37D-D74D-A255-07A2E4B98503}" srcOrd="0" destOrd="0" presId="urn:microsoft.com/office/officeart/2005/8/layout/orgChart1"/>
    <dgm:cxn modelId="{7F9864EF-5976-3045-B644-8877B951C1C6}" type="presParOf" srcId="{3CA94784-5A56-6043-A6BB-6FE54BB8B6C2}" destId="{B0237AD1-C9DE-A946-95CF-895A5F272A73}" srcOrd="1" destOrd="0" presId="urn:microsoft.com/office/officeart/2005/8/layout/orgChart1"/>
    <dgm:cxn modelId="{5E255A48-C688-AA4D-B4BF-FFC84A197A3F}" type="presParOf" srcId="{8CC75770-D1AE-174E-959B-25E6DA86F237}" destId="{EFAA12B0-A310-3946-BB1F-E2D0F6609201}" srcOrd="1" destOrd="0" presId="urn:microsoft.com/office/officeart/2005/8/layout/orgChart1"/>
    <dgm:cxn modelId="{0EBEE216-92EF-8E4C-9BD9-93B08CEB1D57}" type="presParOf" srcId="{EFAA12B0-A310-3946-BB1F-E2D0F6609201}" destId="{4FCCF211-26FE-4445-AA9B-C456B1384078}" srcOrd="0" destOrd="0" presId="urn:microsoft.com/office/officeart/2005/8/layout/orgChart1"/>
    <dgm:cxn modelId="{29B67B3E-F8DC-564B-B7F7-97950B0E02C4}" type="presParOf" srcId="{EFAA12B0-A310-3946-BB1F-E2D0F6609201}" destId="{FEAFCDE9-0AB0-3745-9D37-B013BB8C952E}" srcOrd="1" destOrd="0" presId="urn:microsoft.com/office/officeart/2005/8/layout/orgChart1"/>
    <dgm:cxn modelId="{0D2CE6A6-701B-7B40-94A8-7822008BE4A9}" type="presParOf" srcId="{FEAFCDE9-0AB0-3745-9D37-B013BB8C952E}" destId="{B19AAC9D-CCE4-3D49-B6A7-37D88CED2DB2}" srcOrd="0" destOrd="0" presId="urn:microsoft.com/office/officeart/2005/8/layout/orgChart1"/>
    <dgm:cxn modelId="{B862F8D8-614D-7A4E-9C6B-4628C4CAAD74}" type="presParOf" srcId="{B19AAC9D-CCE4-3D49-B6A7-37D88CED2DB2}" destId="{D73133E2-CEF6-DC4F-9135-7CF7C442AB10}" srcOrd="0" destOrd="0" presId="urn:microsoft.com/office/officeart/2005/8/layout/orgChart1"/>
    <dgm:cxn modelId="{342A9C3E-A85D-3741-81A4-7B16E26DA83B}" type="presParOf" srcId="{B19AAC9D-CCE4-3D49-B6A7-37D88CED2DB2}" destId="{B8B50817-17EA-7B48-88FF-3187C1C25F80}" srcOrd="1" destOrd="0" presId="urn:microsoft.com/office/officeart/2005/8/layout/orgChart1"/>
    <dgm:cxn modelId="{FB1B297D-8365-1A46-9E94-39E3646C18D8}" type="presParOf" srcId="{FEAFCDE9-0AB0-3745-9D37-B013BB8C952E}" destId="{601EC5DD-7150-8044-B751-D9E2CFF76775}" srcOrd="1" destOrd="0" presId="urn:microsoft.com/office/officeart/2005/8/layout/orgChart1"/>
    <dgm:cxn modelId="{407EA9BF-E066-F546-BE6C-6FD4006F8082}" type="presParOf" srcId="{601EC5DD-7150-8044-B751-D9E2CFF76775}" destId="{B1673CC6-317E-7A42-971B-BB0E6716CE90}" srcOrd="0" destOrd="0" presId="urn:microsoft.com/office/officeart/2005/8/layout/orgChart1"/>
    <dgm:cxn modelId="{7C7DF986-7D7E-A24B-8AC3-1F73E30324E3}" type="presParOf" srcId="{601EC5DD-7150-8044-B751-D9E2CFF76775}" destId="{2C25CB6E-CC65-8B48-A3EB-656E86536EE6}" srcOrd="1" destOrd="0" presId="urn:microsoft.com/office/officeart/2005/8/layout/orgChart1"/>
    <dgm:cxn modelId="{ACDC0E98-023A-F848-9E71-6D9D76EC5A19}" type="presParOf" srcId="{2C25CB6E-CC65-8B48-A3EB-656E86536EE6}" destId="{70E89096-9E2C-A346-A3D3-18B98AB890CA}" srcOrd="0" destOrd="0" presId="urn:microsoft.com/office/officeart/2005/8/layout/orgChart1"/>
    <dgm:cxn modelId="{5F02111C-F297-D149-A0F0-0D56E3E97839}" type="presParOf" srcId="{70E89096-9E2C-A346-A3D3-18B98AB890CA}" destId="{0F55496D-932C-F643-A895-B067DAE83718}" srcOrd="0" destOrd="0" presId="urn:microsoft.com/office/officeart/2005/8/layout/orgChart1"/>
    <dgm:cxn modelId="{512E6799-5E12-4746-87A3-E504A88AB1FB}" type="presParOf" srcId="{70E89096-9E2C-A346-A3D3-18B98AB890CA}" destId="{D73918F2-7EB2-5C45-B668-7959A1B092CE}" srcOrd="1" destOrd="0" presId="urn:microsoft.com/office/officeart/2005/8/layout/orgChart1"/>
    <dgm:cxn modelId="{E027DE61-5C0A-4E4F-8DFA-2FDBCC86CDD8}" type="presParOf" srcId="{2C25CB6E-CC65-8B48-A3EB-656E86536EE6}" destId="{C20FC514-20F1-6349-A62E-457A3E906145}" srcOrd="1" destOrd="0" presId="urn:microsoft.com/office/officeart/2005/8/layout/orgChart1"/>
    <dgm:cxn modelId="{E0903B97-ABC6-B74A-9DFC-4F60B03C3DF2}" type="presParOf" srcId="{2C25CB6E-CC65-8B48-A3EB-656E86536EE6}" destId="{1FF7CE69-BAEA-6A4C-A449-9842390F3221}" srcOrd="2" destOrd="0" presId="urn:microsoft.com/office/officeart/2005/8/layout/orgChart1"/>
    <dgm:cxn modelId="{BA585A69-F3B4-2F44-BD79-BE2FCB6B425A}" type="presParOf" srcId="{601EC5DD-7150-8044-B751-D9E2CFF76775}" destId="{1DB3BDA8-866D-A64C-8A37-FC87C7C708D4}" srcOrd="2" destOrd="0" presId="urn:microsoft.com/office/officeart/2005/8/layout/orgChart1"/>
    <dgm:cxn modelId="{EDC40B75-D435-F748-AB7D-62EE86CFB546}" type="presParOf" srcId="{601EC5DD-7150-8044-B751-D9E2CFF76775}" destId="{BCF571E4-826A-3841-AA84-0CB161A9D1C9}" srcOrd="3" destOrd="0" presId="urn:microsoft.com/office/officeart/2005/8/layout/orgChart1"/>
    <dgm:cxn modelId="{FD1A0F59-F6D5-7E43-8C77-C16BF018EAD3}" type="presParOf" srcId="{BCF571E4-826A-3841-AA84-0CB161A9D1C9}" destId="{B1469A63-DFA5-5844-92C5-91D5B1CF5886}" srcOrd="0" destOrd="0" presId="urn:microsoft.com/office/officeart/2005/8/layout/orgChart1"/>
    <dgm:cxn modelId="{486CF135-7B5C-F745-B437-F01A6D6BE878}" type="presParOf" srcId="{B1469A63-DFA5-5844-92C5-91D5B1CF5886}" destId="{6E08916E-51E0-5348-B1A7-4897C8610221}" srcOrd="0" destOrd="0" presId="urn:microsoft.com/office/officeart/2005/8/layout/orgChart1"/>
    <dgm:cxn modelId="{304F90BA-1AAC-5149-B8C6-B018BDCFF37B}" type="presParOf" srcId="{B1469A63-DFA5-5844-92C5-91D5B1CF5886}" destId="{D6D88540-6FA2-6045-AC37-DFB62A85B177}" srcOrd="1" destOrd="0" presId="urn:microsoft.com/office/officeart/2005/8/layout/orgChart1"/>
    <dgm:cxn modelId="{0E22409E-0C8C-3C4E-B692-342DCAA622DB}" type="presParOf" srcId="{BCF571E4-826A-3841-AA84-0CB161A9D1C9}" destId="{15B50F05-D7EE-BC4A-A1C6-68404FE67329}" srcOrd="1" destOrd="0" presId="urn:microsoft.com/office/officeart/2005/8/layout/orgChart1"/>
    <dgm:cxn modelId="{11544DEC-53F3-8F4E-B6A9-A2A418CE8EFF}" type="presParOf" srcId="{15B50F05-D7EE-BC4A-A1C6-68404FE67329}" destId="{BF391966-E141-DC47-A1EB-D1C8582D085E}" srcOrd="0" destOrd="0" presId="urn:microsoft.com/office/officeart/2005/8/layout/orgChart1"/>
    <dgm:cxn modelId="{1E36FEA3-7A3B-754C-ABE6-26926D0190B9}" type="presParOf" srcId="{15B50F05-D7EE-BC4A-A1C6-68404FE67329}" destId="{1CB37CBB-09E3-E145-A497-59052F078715}" srcOrd="1" destOrd="0" presId="urn:microsoft.com/office/officeart/2005/8/layout/orgChart1"/>
    <dgm:cxn modelId="{5E8AE6BC-6078-4045-9CA2-0958E6D8DB1F}" type="presParOf" srcId="{1CB37CBB-09E3-E145-A497-59052F078715}" destId="{29005E8F-DD34-7245-A9D6-228813F63A56}" srcOrd="0" destOrd="0" presId="urn:microsoft.com/office/officeart/2005/8/layout/orgChart1"/>
    <dgm:cxn modelId="{78165B00-6807-FB4F-9D8B-BE4E4A17F4E9}" type="presParOf" srcId="{29005E8F-DD34-7245-A9D6-228813F63A56}" destId="{DD37FB61-7AA0-FE41-B8FF-C5FA807AA7E7}" srcOrd="0" destOrd="0" presId="urn:microsoft.com/office/officeart/2005/8/layout/orgChart1"/>
    <dgm:cxn modelId="{34FF988A-4D39-D840-A068-C379B94F4DBF}" type="presParOf" srcId="{29005E8F-DD34-7245-A9D6-228813F63A56}" destId="{63167CBE-5B25-EB4B-8B5D-831382254ED4}" srcOrd="1" destOrd="0" presId="urn:microsoft.com/office/officeart/2005/8/layout/orgChart1"/>
    <dgm:cxn modelId="{0433A7EA-D905-6341-B556-55BBA015C864}" type="presParOf" srcId="{1CB37CBB-09E3-E145-A497-59052F078715}" destId="{08D70E68-5997-5D41-9458-24ABB458B3F3}" srcOrd="1" destOrd="0" presId="urn:microsoft.com/office/officeart/2005/8/layout/orgChart1"/>
    <dgm:cxn modelId="{83B74C03-A4F2-5F4A-B4EC-EC10AB15D8C1}" type="presParOf" srcId="{1CB37CBB-09E3-E145-A497-59052F078715}" destId="{423945E5-A1AA-9D4F-A71B-DCD7FF707C59}" srcOrd="2" destOrd="0" presId="urn:microsoft.com/office/officeart/2005/8/layout/orgChart1"/>
    <dgm:cxn modelId="{579B5337-7326-B840-A016-98B1BA266EC1}" type="presParOf" srcId="{15B50F05-D7EE-BC4A-A1C6-68404FE67329}" destId="{278521C9-C334-3843-995A-E78CDA0EB287}" srcOrd="2" destOrd="0" presId="urn:microsoft.com/office/officeart/2005/8/layout/orgChart1"/>
    <dgm:cxn modelId="{F7199021-6C76-7549-AA26-05F26C2A629F}" type="presParOf" srcId="{15B50F05-D7EE-BC4A-A1C6-68404FE67329}" destId="{6D5C70D7-96E1-4F47-A530-E50429F88F41}" srcOrd="3" destOrd="0" presId="urn:microsoft.com/office/officeart/2005/8/layout/orgChart1"/>
    <dgm:cxn modelId="{BBDBFE41-1FE7-8949-B404-A39F911F60EC}" type="presParOf" srcId="{6D5C70D7-96E1-4F47-A530-E50429F88F41}" destId="{018804BE-105F-134A-9DD4-F95A896237DA}" srcOrd="0" destOrd="0" presId="urn:microsoft.com/office/officeart/2005/8/layout/orgChart1"/>
    <dgm:cxn modelId="{B98E07B7-8134-A740-A66A-BA325384173E}" type="presParOf" srcId="{018804BE-105F-134A-9DD4-F95A896237DA}" destId="{D83D8D49-BD12-0C47-A7E9-FB9DBC9C14FB}" srcOrd="0" destOrd="0" presId="urn:microsoft.com/office/officeart/2005/8/layout/orgChart1"/>
    <dgm:cxn modelId="{54AD69AC-C095-024A-8EEB-5D411FC66DB6}" type="presParOf" srcId="{018804BE-105F-134A-9DD4-F95A896237DA}" destId="{67F699C4-09ED-C446-8BDA-8E12D7866D11}" srcOrd="1" destOrd="0" presId="urn:microsoft.com/office/officeart/2005/8/layout/orgChart1"/>
    <dgm:cxn modelId="{0FCA7CAC-0354-7A40-AF37-9E53E475B41C}" type="presParOf" srcId="{6D5C70D7-96E1-4F47-A530-E50429F88F41}" destId="{33643278-B1F3-6649-9A02-C3AE11CAFF2A}" srcOrd="1" destOrd="0" presId="urn:microsoft.com/office/officeart/2005/8/layout/orgChart1"/>
    <dgm:cxn modelId="{2AE52933-F49D-5043-9363-97AC07110957}" type="presParOf" srcId="{6D5C70D7-96E1-4F47-A530-E50429F88F41}" destId="{347A3926-626F-1F4B-8A1C-92273DBFF5DA}" srcOrd="2" destOrd="0" presId="urn:microsoft.com/office/officeart/2005/8/layout/orgChart1"/>
    <dgm:cxn modelId="{74BAC99F-BE96-4244-9136-7D1892B83FE0}" type="presParOf" srcId="{BCF571E4-826A-3841-AA84-0CB161A9D1C9}" destId="{127789BF-3BB0-D644-9012-F2B057B66DAA}" srcOrd="2" destOrd="0" presId="urn:microsoft.com/office/officeart/2005/8/layout/orgChart1"/>
    <dgm:cxn modelId="{7B2F4B42-D22E-694E-A8DA-53799D3DE739}" type="presParOf" srcId="{FEAFCDE9-0AB0-3745-9D37-B013BB8C952E}" destId="{04326228-7FB1-2F4E-8988-D728427A71B2}" srcOrd="2" destOrd="0" presId="urn:microsoft.com/office/officeart/2005/8/layout/orgChart1"/>
    <dgm:cxn modelId="{3333ACEF-D2A9-354A-84B5-EFFC253DB826}" type="presParOf" srcId="{EFAA12B0-A310-3946-BB1F-E2D0F6609201}" destId="{20F58F6C-8C12-7142-99BA-B0828586D168}" srcOrd="2" destOrd="0" presId="urn:microsoft.com/office/officeart/2005/8/layout/orgChart1"/>
    <dgm:cxn modelId="{6AC6ABB0-A7CE-8F4A-999D-7E52495D8C42}" type="presParOf" srcId="{EFAA12B0-A310-3946-BB1F-E2D0F6609201}" destId="{B2B3F5D8-6B87-4E40-BC82-5C437753370D}" srcOrd="3" destOrd="0" presId="urn:microsoft.com/office/officeart/2005/8/layout/orgChart1"/>
    <dgm:cxn modelId="{9A60CBD2-57BD-3E4E-B00C-EF4DE3214818}" type="presParOf" srcId="{B2B3F5D8-6B87-4E40-BC82-5C437753370D}" destId="{62AC331A-8E27-5748-98E0-0EA09BEE5919}" srcOrd="0" destOrd="0" presId="urn:microsoft.com/office/officeart/2005/8/layout/orgChart1"/>
    <dgm:cxn modelId="{B1EE6B3D-1134-014D-9038-64E855B176BD}" type="presParOf" srcId="{62AC331A-8E27-5748-98E0-0EA09BEE5919}" destId="{184EB52F-6282-3B4D-98A6-468B4167F6F4}" srcOrd="0" destOrd="0" presId="urn:microsoft.com/office/officeart/2005/8/layout/orgChart1"/>
    <dgm:cxn modelId="{CD139AF5-A346-8743-8398-C5AD468C3A23}" type="presParOf" srcId="{62AC331A-8E27-5748-98E0-0EA09BEE5919}" destId="{14257A5A-645A-B64D-9E6E-9ED91C114F0C}" srcOrd="1" destOrd="0" presId="urn:microsoft.com/office/officeart/2005/8/layout/orgChart1"/>
    <dgm:cxn modelId="{F8BBB9D4-AD79-7A40-B57A-3196087032DB}" type="presParOf" srcId="{B2B3F5D8-6B87-4E40-BC82-5C437753370D}" destId="{97D85B3C-6B6F-2540-B269-F424731521B6}" srcOrd="1" destOrd="0" presId="urn:microsoft.com/office/officeart/2005/8/layout/orgChart1"/>
    <dgm:cxn modelId="{EFEC1915-7921-2D43-9A07-6D125A7A1AC2}" type="presParOf" srcId="{B2B3F5D8-6B87-4E40-BC82-5C437753370D}" destId="{093A3337-3FFB-864C-8AE0-3FB26BD7C2AC}" srcOrd="2" destOrd="0" presId="urn:microsoft.com/office/officeart/2005/8/layout/orgChart1"/>
    <dgm:cxn modelId="{C7080FB2-D123-E24B-881A-E86866A9E408}" type="presParOf" srcId="{EFAA12B0-A310-3946-BB1F-E2D0F6609201}" destId="{CFBB1A00-67D2-9F48-BFFD-7892389DDADD}" srcOrd="4" destOrd="0" presId="urn:microsoft.com/office/officeart/2005/8/layout/orgChart1"/>
    <dgm:cxn modelId="{546458FF-0B58-D040-B110-400DD38A0CDA}" type="presParOf" srcId="{EFAA12B0-A310-3946-BB1F-E2D0F6609201}" destId="{00662BDF-3048-3545-A7E7-CD7660FD7E0B}" srcOrd="5" destOrd="0" presId="urn:microsoft.com/office/officeart/2005/8/layout/orgChart1"/>
    <dgm:cxn modelId="{202305E0-5D35-EA4D-B8FD-128E49A34DB5}" type="presParOf" srcId="{00662BDF-3048-3545-A7E7-CD7660FD7E0B}" destId="{C692764D-23C9-CE46-BE5E-415CE870C252}" srcOrd="0" destOrd="0" presId="urn:microsoft.com/office/officeart/2005/8/layout/orgChart1"/>
    <dgm:cxn modelId="{C39531E1-E783-C745-B4EF-90086DF93B2E}" type="presParOf" srcId="{C692764D-23C9-CE46-BE5E-415CE870C252}" destId="{D6C942F5-93F3-E541-A651-348D3AF81507}" srcOrd="0" destOrd="0" presId="urn:microsoft.com/office/officeart/2005/8/layout/orgChart1"/>
    <dgm:cxn modelId="{A0B60BDA-CF42-A64A-81E8-EEBD5CDCEC2C}" type="presParOf" srcId="{C692764D-23C9-CE46-BE5E-415CE870C252}" destId="{26183382-C0D4-FB4C-9268-D7DFB813DE52}" srcOrd="1" destOrd="0" presId="urn:microsoft.com/office/officeart/2005/8/layout/orgChart1"/>
    <dgm:cxn modelId="{49FEB5A7-B67F-B145-A0FA-6860A6DDF47F}" type="presParOf" srcId="{00662BDF-3048-3545-A7E7-CD7660FD7E0B}" destId="{D5906DF8-6CDA-F04D-88E4-4BDDC60A4A3B}" srcOrd="1" destOrd="0" presId="urn:microsoft.com/office/officeart/2005/8/layout/orgChart1"/>
    <dgm:cxn modelId="{A846ECB5-32B9-A045-8CDD-1098D8CAD217}" type="presParOf" srcId="{D5906DF8-6CDA-F04D-88E4-4BDDC60A4A3B}" destId="{615DEE36-03C8-EF4A-B4D4-6B33ACCC1E95}" srcOrd="0" destOrd="0" presId="urn:microsoft.com/office/officeart/2005/8/layout/orgChart1"/>
    <dgm:cxn modelId="{B06F3EB6-2374-5341-9CAA-F2CD9B6E2991}" type="presParOf" srcId="{D5906DF8-6CDA-F04D-88E4-4BDDC60A4A3B}" destId="{6BE35D2C-63DE-BD4F-A224-757CCD7DC304}" srcOrd="1" destOrd="0" presId="urn:microsoft.com/office/officeart/2005/8/layout/orgChart1"/>
    <dgm:cxn modelId="{5AE171B4-4A81-BA46-BFDC-D94B10BCFF6E}" type="presParOf" srcId="{6BE35D2C-63DE-BD4F-A224-757CCD7DC304}" destId="{6B88C42B-B01D-EF40-B6FD-F966680D16E4}" srcOrd="0" destOrd="0" presId="urn:microsoft.com/office/officeart/2005/8/layout/orgChart1"/>
    <dgm:cxn modelId="{949F7CFE-C4F5-A549-83F9-C4A297D52B8C}" type="presParOf" srcId="{6B88C42B-B01D-EF40-B6FD-F966680D16E4}" destId="{D984216E-9564-C442-8EC1-A0C8BE55453F}" srcOrd="0" destOrd="0" presId="urn:microsoft.com/office/officeart/2005/8/layout/orgChart1"/>
    <dgm:cxn modelId="{55893224-5252-584A-AA90-B7521E30B73C}" type="presParOf" srcId="{6B88C42B-B01D-EF40-B6FD-F966680D16E4}" destId="{47B5C5C7-2587-F14B-B46D-D7C184AD60C0}" srcOrd="1" destOrd="0" presId="urn:microsoft.com/office/officeart/2005/8/layout/orgChart1"/>
    <dgm:cxn modelId="{6B093F04-9741-C145-B305-DA502C0B2FA1}" type="presParOf" srcId="{6BE35D2C-63DE-BD4F-A224-757CCD7DC304}" destId="{E28FEAFA-1CED-9B45-8774-D340CEDAEDAC}" srcOrd="1" destOrd="0" presId="urn:microsoft.com/office/officeart/2005/8/layout/orgChart1"/>
    <dgm:cxn modelId="{FB171054-D2F3-0942-B8D6-267CE6B4B0B7}" type="presParOf" srcId="{6BE35D2C-63DE-BD4F-A224-757CCD7DC304}" destId="{21625139-671B-924C-BD94-7B0F0CC12409}" srcOrd="2" destOrd="0" presId="urn:microsoft.com/office/officeart/2005/8/layout/orgChart1"/>
    <dgm:cxn modelId="{A9D0B6C9-3DBB-1A48-8F06-F790CE714792}" type="presParOf" srcId="{D5906DF8-6CDA-F04D-88E4-4BDDC60A4A3B}" destId="{7BE85090-6450-854D-9294-8030D18396F1}" srcOrd="2" destOrd="0" presId="urn:microsoft.com/office/officeart/2005/8/layout/orgChart1"/>
    <dgm:cxn modelId="{7BFC1FB0-6A1B-D147-A5DC-068D18CB6ED5}" type="presParOf" srcId="{D5906DF8-6CDA-F04D-88E4-4BDDC60A4A3B}" destId="{1778443F-812C-4F46-AD8C-2619B0429123}" srcOrd="3" destOrd="0" presId="urn:microsoft.com/office/officeart/2005/8/layout/orgChart1"/>
    <dgm:cxn modelId="{AE065303-133B-BA4C-AA16-6B6D40AE1533}" type="presParOf" srcId="{1778443F-812C-4F46-AD8C-2619B0429123}" destId="{43A4F24B-5523-B241-9E61-A06CC34974F5}" srcOrd="0" destOrd="0" presId="urn:microsoft.com/office/officeart/2005/8/layout/orgChart1"/>
    <dgm:cxn modelId="{82BFFF80-1B04-0A43-8F53-E63895150D48}" type="presParOf" srcId="{43A4F24B-5523-B241-9E61-A06CC34974F5}" destId="{20FB3B40-B076-2A4D-BAC4-1A5EC78F3983}" srcOrd="0" destOrd="0" presId="urn:microsoft.com/office/officeart/2005/8/layout/orgChart1"/>
    <dgm:cxn modelId="{8DC31B24-CCAA-5346-ACDE-DF8D9E7D7372}" type="presParOf" srcId="{43A4F24B-5523-B241-9E61-A06CC34974F5}" destId="{FF590374-9061-594D-A24E-CF7350BFE839}" srcOrd="1" destOrd="0" presId="urn:microsoft.com/office/officeart/2005/8/layout/orgChart1"/>
    <dgm:cxn modelId="{9CC145AC-7AAB-0F4B-B4A8-6204617F6F7F}" type="presParOf" srcId="{1778443F-812C-4F46-AD8C-2619B0429123}" destId="{DB670DBC-E45F-9C47-8EBA-7040D6CDBD75}" srcOrd="1" destOrd="0" presId="urn:microsoft.com/office/officeart/2005/8/layout/orgChart1"/>
    <dgm:cxn modelId="{88332D4D-2C24-8E4B-82D4-1F9F14DBD7BB}" type="presParOf" srcId="{1778443F-812C-4F46-AD8C-2619B0429123}" destId="{BEB8E0FB-7A02-6F40-9E6E-0BE4538EE8E3}" srcOrd="2" destOrd="0" presId="urn:microsoft.com/office/officeart/2005/8/layout/orgChart1"/>
    <dgm:cxn modelId="{4868A0A2-907A-8D45-BC93-D1EA5788173B}" type="presParOf" srcId="{00662BDF-3048-3545-A7E7-CD7660FD7E0B}" destId="{28E21B7D-45B0-EC4C-B640-F5811388AABA}" srcOrd="2" destOrd="0" presId="urn:microsoft.com/office/officeart/2005/8/layout/orgChart1"/>
    <dgm:cxn modelId="{930AB239-AB5C-B447-895F-401F5C99BB76}" type="presParOf" srcId="{8CC75770-D1AE-174E-959B-25E6DA86F237}" destId="{61DD74AA-5604-CE4E-AA81-49078E25DB0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85090-6450-854D-9294-8030D18396F1}">
      <dsp:nvSpPr>
        <dsp:cNvPr id="0" name=""/>
        <dsp:cNvSpPr/>
      </dsp:nvSpPr>
      <dsp:spPr>
        <a:xfrm>
          <a:off x="6084689" y="1513284"/>
          <a:ext cx="756344" cy="262532"/>
        </a:xfrm>
        <a:custGeom>
          <a:avLst/>
          <a:gdLst/>
          <a:ahLst/>
          <a:cxnLst/>
          <a:rect l="0" t="0" r="0" b="0"/>
          <a:pathLst>
            <a:path>
              <a:moveTo>
                <a:pt x="0" y="0"/>
              </a:moveTo>
              <a:lnTo>
                <a:pt x="0" y="131266"/>
              </a:lnTo>
              <a:lnTo>
                <a:pt x="756344" y="131266"/>
              </a:lnTo>
              <a:lnTo>
                <a:pt x="756344" y="262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DEE36-03C8-EF4A-B4D4-6B33ACCC1E95}">
      <dsp:nvSpPr>
        <dsp:cNvPr id="0" name=""/>
        <dsp:cNvSpPr/>
      </dsp:nvSpPr>
      <dsp:spPr>
        <a:xfrm>
          <a:off x="5328344" y="1513284"/>
          <a:ext cx="756344" cy="262532"/>
        </a:xfrm>
        <a:custGeom>
          <a:avLst/>
          <a:gdLst/>
          <a:ahLst/>
          <a:cxnLst/>
          <a:rect l="0" t="0" r="0" b="0"/>
          <a:pathLst>
            <a:path>
              <a:moveTo>
                <a:pt x="756344" y="0"/>
              </a:moveTo>
              <a:lnTo>
                <a:pt x="756344" y="131266"/>
              </a:lnTo>
              <a:lnTo>
                <a:pt x="0" y="131266"/>
              </a:lnTo>
              <a:lnTo>
                <a:pt x="0" y="262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BB1A00-67D2-9F48-BFFD-7892389DDADD}">
      <dsp:nvSpPr>
        <dsp:cNvPr id="0" name=""/>
        <dsp:cNvSpPr/>
      </dsp:nvSpPr>
      <dsp:spPr>
        <a:xfrm>
          <a:off x="4572000" y="625673"/>
          <a:ext cx="1512689" cy="262532"/>
        </a:xfrm>
        <a:custGeom>
          <a:avLst/>
          <a:gdLst/>
          <a:ahLst/>
          <a:cxnLst/>
          <a:rect l="0" t="0" r="0" b="0"/>
          <a:pathLst>
            <a:path>
              <a:moveTo>
                <a:pt x="0" y="0"/>
              </a:moveTo>
              <a:lnTo>
                <a:pt x="0" y="131266"/>
              </a:lnTo>
              <a:lnTo>
                <a:pt x="1512689" y="131266"/>
              </a:lnTo>
              <a:lnTo>
                <a:pt x="1512689" y="262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F58F6C-8C12-7142-99BA-B0828586D168}">
      <dsp:nvSpPr>
        <dsp:cNvPr id="0" name=""/>
        <dsp:cNvSpPr/>
      </dsp:nvSpPr>
      <dsp:spPr>
        <a:xfrm>
          <a:off x="4526280" y="625673"/>
          <a:ext cx="91440" cy="262532"/>
        </a:xfrm>
        <a:custGeom>
          <a:avLst/>
          <a:gdLst/>
          <a:ahLst/>
          <a:cxnLst/>
          <a:rect l="0" t="0" r="0" b="0"/>
          <a:pathLst>
            <a:path>
              <a:moveTo>
                <a:pt x="45720" y="0"/>
              </a:moveTo>
              <a:lnTo>
                <a:pt x="45720" y="262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521C9-C334-3843-995A-E78CDA0EB287}">
      <dsp:nvSpPr>
        <dsp:cNvPr id="0" name=""/>
        <dsp:cNvSpPr/>
      </dsp:nvSpPr>
      <dsp:spPr>
        <a:xfrm>
          <a:off x="3315592" y="2400895"/>
          <a:ext cx="187523" cy="1462682"/>
        </a:xfrm>
        <a:custGeom>
          <a:avLst/>
          <a:gdLst/>
          <a:ahLst/>
          <a:cxnLst/>
          <a:rect l="0" t="0" r="0" b="0"/>
          <a:pathLst>
            <a:path>
              <a:moveTo>
                <a:pt x="0" y="0"/>
              </a:moveTo>
              <a:lnTo>
                <a:pt x="0" y="1462682"/>
              </a:lnTo>
              <a:lnTo>
                <a:pt x="187523" y="1462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391966-E141-DC47-A1EB-D1C8582D085E}">
      <dsp:nvSpPr>
        <dsp:cNvPr id="0" name=""/>
        <dsp:cNvSpPr/>
      </dsp:nvSpPr>
      <dsp:spPr>
        <a:xfrm>
          <a:off x="3315592" y="2400895"/>
          <a:ext cx="187523" cy="575071"/>
        </a:xfrm>
        <a:custGeom>
          <a:avLst/>
          <a:gdLst/>
          <a:ahLst/>
          <a:cxnLst/>
          <a:rect l="0" t="0" r="0" b="0"/>
          <a:pathLst>
            <a:path>
              <a:moveTo>
                <a:pt x="0" y="0"/>
              </a:moveTo>
              <a:lnTo>
                <a:pt x="0" y="575071"/>
              </a:lnTo>
              <a:lnTo>
                <a:pt x="187523" y="5750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B3BDA8-866D-A64C-8A37-FC87C7C708D4}">
      <dsp:nvSpPr>
        <dsp:cNvPr id="0" name=""/>
        <dsp:cNvSpPr/>
      </dsp:nvSpPr>
      <dsp:spPr>
        <a:xfrm>
          <a:off x="3059310" y="1513284"/>
          <a:ext cx="756344" cy="262532"/>
        </a:xfrm>
        <a:custGeom>
          <a:avLst/>
          <a:gdLst/>
          <a:ahLst/>
          <a:cxnLst/>
          <a:rect l="0" t="0" r="0" b="0"/>
          <a:pathLst>
            <a:path>
              <a:moveTo>
                <a:pt x="0" y="0"/>
              </a:moveTo>
              <a:lnTo>
                <a:pt x="0" y="131266"/>
              </a:lnTo>
              <a:lnTo>
                <a:pt x="756344" y="131266"/>
              </a:lnTo>
              <a:lnTo>
                <a:pt x="756344" y="262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73CC6-317E-7A42-971B-BB0E6716CE90}">
      <dsp:nvSpPr>
        <dsp:cNvPr id="0" name=""/>
        <dsp:cNvSpPr/>
      </dsp:nvSpPr>
      <dsp:spPr>
        <a:xfrm>
          <a:off x="2302966" y="1513284"/>
          <a:ext cx="756344" cy="262532"/>
        </a:xfrm>
        <a:custGeom>
          <a:avLst/>
          <a:gdLst/>
          <a:ahLst/>
          <a:cxnLst/>
          <a:rect l="0" t="0" r="0" b="0"/>
          <a:pathLst>
            <a:path>
              <a:moveTo>
                <a:pt x="756344" y="0"/>
              </a:moveTo>
              <a:lnTo>
                <a:pt x="756344" y="131266"/>
              </a:lnTo>
              <a:lnTo>
                <a:pt x="0" y="131266"/>
              </a:lnTo>
              <a:lnTo>
                <a:pt x="0" y="262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CCF211-26FE-4445-AA9B-C456B1384078}">
      <dsp:nvSpPr>
        <dsp:cNvPr id="0" name=""/>
        <dsp:cNvSpPr/>
      </dsp:nvSpPr>
      <dsp:spPr>
        <a:xfrm>
          <a:off x="3059310" y="625673"/>
          <a:ext cx="1512689" cy="262532"/>
        </a:xfrm>
        <a:custGeom>
          <a:avLst/>
          <a:gdLst/>
          <a:ahLst/>
          <a:cxnLst/>
          <a:rect l="0" t="0" r="0" b="0"/>
          <a:pathLst>
            <a:path>
              <a:moveTo>
                <a:pt x="1512689" y="0"/>
              </a:moveTo>
              <a:lnTo>
                <a:pt x="1512689" y="131266"/>
              </a:lnTo>
              <a:lnTo>
                <a:pt x="0" y="131266"/>
              </a:lnTo>
              <a:lnTo>
                <a:pt x="0" y="262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CF61E-A37D-D74D-A255-07A2E4B98503}">
      <dsp:nvSpPr>
        <dsp:cNvPr id="0" name=""/>
        <dsp:cNvSpPr/>
      </dsp:nvSpPr>
      <dsp:spPr>
        <a:xfrm>
          <a:off x="3946921" y="595"/>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ETAPAS</a:t>
          </a:r>
        </a:p>
      </dsp:txBody>
      <dsp:txXfrm>
        <a:off x="3946921" y="595"/>
        <a:ext cx="1250156" cy="625078"/>
      </dsp:txXfrm>
    </dsp:sp>
    <dsp:sp modelId="{D73133E2-CEF6-DC4F-9135-7CF7C442AB10}">
      <dsp:nvSpPr>
        <dsp:cNvPr id="0" name=""/>
        <dsp:cNvSpPr/>
      </dsp:nvSpPr>
      <dsp:spPr>
        <a:xfrm>
          <a:off x="2434232" y="888205"/>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1) POSTULATORIA</a:t>
          </a:r>
        </a:p>
      </dsp:txBody>
      <dsp:txXfrm>
        <a:off x="2434232" y="888205"/>
        <a:ext cx="1250156" cy="625078"/>
      </dsp:txXfrm>
    </dsp:sp>
    <dsp:sp modelId="{0F55496D-932C-F643-A895-B067DAE83718}">
      <dsp:nvSpPr>
        <dsp:cNvPr id="0" name=""/>
        <dsp:cNvSpPr/>
      </dsp:nvSpPr>
      <dsp:spPr>
        <a:xfrm>
          <a:off x="1677888" y="1775816"/>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DEMANDA</a:t>
          </a:r>
        </a:p>
      </dsp:txBody>
      <dsp:txXfrm>
        <a:off x="1677888" y="1775816"/>
        <a:ext cx="1250156" cy="625078"/>
      </dsp:txXfrm>
    </dsp:sp>
    <dsp:sp modelId="{6E08916E-51E0-5348-B1A7-4897C8610221}">
      <dsp:nvSpPr>
        <dsp:cNvPr id="0" name=""/>
        <dsp:cNvSpPr/>
      </dsp:nvSpPr>
      <dsp:spPr>
        <a:xfrm>
          <a:off x="3190577" y="1775816"/>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CONTESTACIÓN</a:t>
          </a:r>
        </a:p>
      </dsp:txBody>
      <dsp:txXfrm>
        <a:off x="3190577" y="1775816"/>
        <a:ext cx="1250156" cy="625078"/>
      </dsp:txXfrm>
    </dsp:sp>
    <dsp:sp modelId="{DD37FB61-7AA0-FE41-B8FF-C5FA807AA7E7}">
      <dsp:nvSpPr>
        <dsp:cNvPr id="0" name=""/>
        <dsp:cNvSpPr/>
      </dsp:nvSpPr>
      <dsp:spPr>
        <a:xfrm>
          <a:off x="3503116" y="2663427"/>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Excepciones</a:t>
          </a:r>
        </a:p>
      </dsp:txBody>
      <dsp:txXfrm>
        <a:off x="3503116" y="2663427"/>
        <a:ext cx="1250156" cy="625078"/>
      </dsp:txXfrm>
    </dsp:sp>
    <dsp:sp modelId="{D83D8D49-BD12-0C47-A7E9-FB9DBC9C14FB}">
      <dsp:nvSpPr>
        <dsp:cNvPr id="0" name=""/>
        <dsp:cNvSpPr/>
      </dsp:nvSpPr>
      <dsp:spPr>
        <a:xfrm>
          <a:off x="3503116" y="3551038"/>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RECONVENCIÓN</a:t>
          </a:r>
        </a:p>
      </dsp:txBody>
      <dsp:txXfrm>
        <a:off x="3503116" y="3551038"/>
        <a:ext cx="1250156" cy="625078"/>
      </dsp:txXfrm>
    </dsp:sp>
    <dsp:sp modelId="{184EB52F-6282-3B4D-98A6-468B4167F6F4}">
      <dsp:nvSpPr>
        <dsp:cNvPr id="0" name=""/>
        <dsp:cNvSpPr/>
      </dsp:nvSpPr>
      <dsp:spPr>
        <a:xfrm>
          <a:off x="3946921" y="888206"/>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2) PROBATORIA</a:t>
          </a:r>
          <a:r>
            <a:rPr kumimoji="0" lang="es-MX" altLang="es-AR" sz="1000" b="0" i="0" u="none" strike="noStrike" kern="1200" cap="none" normalizeH="0" baseline="0">
              <a:ln>
                <a:noFill/>
              </a:ln>
              <a:solidFill>
                <a:schemeClr val="tx2"/>
              </a:solidFill>
              <a:effectLst/>
              <a:latin typeface="Verdana" panose="020B0604030504040204" pitchFamily="34" charset="0"/>
              <a:cs typeface="Arial" panose="020B0604020202020204" pitchFamily="34" charset="0"/>
            </a:rPr>
            <a:t> </a:t>
          </a:r>
        </a:p>
      </dsp:txBody>
      <dsp:txXfrm>
        <a:off x="3946921" y="888206"/>
        <a:ext cx="1250156" cy="625078"/>
      </dsp:txXfrm>
    </dsp:sp>
    <dsp:sp modelId="{D6C942F5-93F3-E541-A651-348D3AF81507}">
      <dsp:nvSpPr>
        <dsp:cNvPr id="0" name=""/>
        <dsp:cNvSpPr/>
      </dsp:nvSpPr>
      <dsp:spPr>
        <a:xfrm>
          <a:off x="5459610" y="888205"/>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3) CONCLUSIONAL</a:t>
          </a:r>
        </a:p>
      </dsp:txBody>
      <dsp:txXfrm>
        <a:off x="5459610" y="888205"/>
        <a:ext cx="1250156" cy="625078"/>
      </dsp:txXfrm>
    </dsp:sp>
    <dsp:sp modelId="{D984216E-9564-C442-8EC1-A0C8BE55453F}">
      <dsp:nvSpPr>
        <dsp:cNvPr id="0" name=""/>
        <dsp:cNvSpPr/>
      </dsp:nvSpPr>
      <dsp:spPr>
        <a:xfrm>
          <a:off x="4703266" y="1775816"/>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ALEGATOS</a:t>
          </a:r>
        </a:p>
      </dsp:txBody>
      <dsp:txXfrm>
        <a:off x="4703266" y="1775816"/>
        <a:ext cx="1250156" cy="625078"/>
      </dsp:txXfrm>
    </dsp:sp>
    <dsp:sp modelId="{20FB3B40-B076-2A4D-BAC4-1A5EC78F3983}">
      <dsp:nvSpPr>
        <dsp:cNvPr id="0" name=""/>
        <dsp:cNvSpPr/>
      </dsp:nvSpPr>
      <dsp:spPr>
        <a:xfrm>
          <a:off x="6215955" y="1775816"/>
          <a:ext cx="1250156" cy="6250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AR" sz="1000" b="1" i="0" u="none" strike="noStrike" kern="1200" cap="none" normalizeH="0" baseline="0">
              <a:ln>
                <a:noFill/>
              </a:ln>
              <a:solidFill>
                <a:schemeClr val="tx2"/>
              </a:solidFill>
              <a:effectLst>
                <a:outerShdw blurRad="38100" dist="38100" dir="2700000" algn="tl">
                  <a:srgbClr val="000000"/>
                </a:outerShdw>
              </a:effectLst>
              <a:latin typeface="Verdana" panose="020B0604030504040204" pitchFamily="34" charset="0"/>
              <a:cs typeface="Arial" panose="020B0604020202020204" pitchFamily="34" charset="0"/>
            </a:rPr>
            <a:t>SENTENCIA</a:t>
          </a:r>
        </a:p>
      </dsp:txBody>
      <dsp:txXfrm>
        <a:off x="6215955" y="1775816"/>
        <a:ext cx="1250156" cy="6250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4184650" cy="344488"/>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defRPr sz="1200">
                <a:cs typeface="+mn-cs"/>
              </a:defRPr>
            </a:lvl1pPr>
          </a:lstStyle>
          <a:p>
            <a:pPr>
              <a:defRPr/>
            </a:pPr>
            <a:endParaRPr lang="es-ES"/>
          </a:p>
        </p:txBody>
      </p:sp>
      <p:sp>
        <p:nvSpPr>
          <p:cNvPr id="19459" name="Rectangle 3"/>
          <p:cNvSpPr>
            <a:spLocks noGrp="1" noChangeArrowheads="1"/>
          </p:cNvSpPr>
          <p:nvPr>
            <p:ph type="dt" sz="quarter" idx="1"/>
          </p:nvPr>
        </p:nvSpPr>
        <p:spPr bwMode="auto">
          <a:xfrm>
            <a:off x="5472113" y="0"/>
            <a:ext cx="4184650" cy="344488"/>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lgn="r">
              <a:defRPr sz="1200">
                <a:cs typeface="+mn-cs"/>
              </a:defRPr>
            </a:lvl1pPr>
          </a:lstStyle>
          <a:p>
            <a:pPr>
              <a:defRPr/>
            </a:pPr>
            <a:endParaRPr lang="es-ES"/>
          </a:p>
        </p:txBody>
      </p:sp>
      <p:sp>
        <p:nvSpPr>
          <p:cNvPr id="19460" name="Rectangle 4"/>
          <p:cNvSpPr>
            <a:spLocks noGrp="1" noChangeArrowheads="1"/>
          </p:cNvSpPr>
          <p:nvPr>
            <p:ph type="ftr" sz="quarter" idx="2"/>
          </p:nvPr>
        </p:nvSpPr>
        <p:spPr bwMode="auto">
          <a:xfrm>
            <a:off x="0" y="6532563"/>
            <a:ext cx="4184650" cy="344487"/>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defRPr sz="1200">
                <a:cs typeface="+mn-cs"/>
              </a:defRPr>
            </a:lvl1pPr>
          </a:lstStyle>
          <a:p>
            <a:pPr>
              <a:defRPr/>
            </a:pPr>
            <a:endParaRPr lang="es-ES"/>
          </a:p>
        </p:txBody>
      </p:sp>
      <p:sp>
        <p:nvSpPr>
          <p:cNvPr id="19461" name="Rectangle 5"/>
          <p:cNvSpPr>
            <a:spLocks noGrp="1" noChangeArrowheads="1"/>
          </p:cNvSpPr>
          <p:nvPr>
            <p:ph type="sldNum" sz="quarter" idx="3"/>
          </p:nvPr>
        </p:nvSpPr>
        <p:spPr bwMode="auto">
          <a:xfrm>
            <a:off x="5472113" y="6532563"/>
            <a:ext cx="4184650" cy="344487"/>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lgn="r">
              <a:defRPr sz="1200">
                <a:cs typeface="+mn-cs"/>
              </a:defRPr>
            </a:lvl1pPr>
          </a:lstStyle>
          <a:p>
            <a:pPr>
              <a:defRPr/>
            </a:pPr>
            <a:fld id="{D0DEA46E-0367-453A-8411-B04C4CC0537C}"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184650" cy="344488"/>
          </a:xfrm>
          <a:prstGeom prst="rect">
            <a:avLst/>
          </a:prstGeom>
        </p:spPr>
        <p:txBody>
          <a:bodyPr vert="horz" lIns="94476" tIns="47238" rIns="94476" bIns="47238" rtlCol="0"/>
          <a:lstStyle>
            <a:lvl1pPr algn="l">
              <a:defRPr sz="1200" smtClean="0"/>
            </a:lvl1pPr>
          </a:lstStyle>
          <a:p>
            <a:pPr>
              <a:defRPr/>
            </a:pPr>
            <a:endParaRPr lang="es-ES"/>
          </a:p>
        </p:txBody>
      </p:sp>
      <p:sp>
        <p:nvSpPr>
          <p:cNvPr id="3" name="2 Marcador de fecha"/>
          <p:cNvSpPr>
            <a:spLocks noGrp="1"/>
          </p:cNvSpPr>
          <p:nvPr>
            <p:ph type="dt" idx="1"/>
          </p:nvPr>
        </p:nvSpPr>
        <p:spPr>
          <a:xfrm>
            <a:off x="5470525" y="0"/>
            <a:ext cx="4184650" cy="344488"/>
          </a:xfrm>
          <a:prstGeom prst="rect">
            <a:avLst/>
          </a:prstGeom>
        </p:spPr>
        <p:txBody>
          <a:bodyPr vert="horz" lIns="94476" tIns="47238" rIns="94476" bIns="47238" rtlCol="0"/>
          <a:lstStyle>
            <a:lvl1pPr algn="r">
              <a:defRPr sz="1200" smtClean="0"/>
            </a:lvl1pPr>
          </a:lstStyle>
          <a:p>
            <a:pPr>
              <a:defRPr/>
            </a:pPr>
            <a:fld id="{A2166A5B-CFB4-41CE-8D78-43AC8D3DBA37}" type="datetimeFigureOut">
              <a:rPr lang="es-ES"/>
              <a:pPr>
                <a:defRPr/>
              </a:pPr>
              <a:t>29/5/19</a:t>
            </a:fld>
            <a:endParaRPr lang="es-ES"/>
          </a:p>
        </p:txBody>
      </p:sp>
      <p:sp>
        <p:nvSpPr>
          <p:cNvPr id="4" name="3 Marcador de imagen de diapositiva"/>
          <p:cNvSpPr>
            <a:spLocks noGrp="1" noRot="1" noChangeAspect="1"/>
          </p:cNvSpPr>
          <p:nvPr>
            <p:ph type="sldImg" idx="2"/>
          </p:nvPr>
        </p:nvSpPr>
        <p:spPr>
          <a:xfrm>
            <a:off x="3109913" y="515938"/>
            <a:ext cx="3436937" cy="2578100"/>
          </a:xfrm>
          <a:prstGeom prst="rect">
            <a:avLst/>
          </a:prstGeom>
          <a:noFill/>
          <a:ln w="12700">
            <a:solidFill>
              <a:prstClr val="black"/>
            </a:solidFill>
          </a:ln>
        </p:spPr>
        <p:txBody>
          <a:bodyPr vert="horz" lIns="94476" tIns="47238" rIns="94476" bIns="47238" rtlCol="0" anchor="ctr"/>
          <a:lstStyle/>
          <a:p>
            <a:pPr lvl="0"/>
            <a:endParaRPr lang="es-ES" noProof="0"/>
          </a:p>
        </p:txBody>
      </p:sp>
      <p:sp>
        <p:nvSpPr>
          <p:cNvPr id="5" name="4 Marcador de notas"/>
          <p:cNvSpPr>
            <a:spLocks noGrp="1"/>
          </p:cNvSpPr>
          <p:nvPr>
            <p:ph type="body" sz="quarter" idx="3"/>
          </p:nvPr>
        </p:nvSpPr>
        <p:spPr>
          <a:xfrm>
            <a:off x="965200" y="3267075"/>
            <a:ext cx="7726363" cy="3094038"/>
          </a:xfrm>
          <a:prstGeom prst="rect">
            <a:avLst/>
          </a:prstGeom>
        </p:spPr>
        <p:txBody>
          <a:bodyPr vert="horz" lIns="94476" tIns="47238" rIns="94476" bIns="47238"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6532563"/>
            <a:ext cx="4184650" cy="342900"/>
          </a:xfrm>
          <a:prstGeom prst="rect">
            <a:avLst/>
          </a:prstGeom>
        </p:spPr>
        <p:txBody>
          <a:bodyPr vert="horz" lIns="94476" tIns="47238" rIns="94476" bIns="47238" rtlCol="0" anchor="b"/>
          <a:lstStyle>
            <a:lvl1pPr algn="l">
              <a:defRPr sz="1200" smtClean="0"/>
            </a:lvl1pPr>
          </a:lstStyle>
          <a:p>
            <a:pPr>
              <a:defRPr/>
            </a:pPr>
            <a:endParaRPr lang="es-ES"/>
          </a:p>
        </p:txBody>
      </p:sp>
      <p:sp>
        <p:nvSpPr>
          <p:cNvPr id="7" name="6 Marcador de número de diapositiva"/>
          <p:cNvSpPr>
            <a:spLocks noGrp="1"/>
          </p:cNvSpPr>
          <p:nvPr>
            <p:ph type="sldNum" sz="quarter" idx="5"/>
          </p:nvPr>
        </p:nvSpPr>
        <p:spPr>
          <a:xfrm>
            <a:off x="5470525" y="6532563"/>
            <a:ext cx="4184650" cy="342900"/>
          </a:xfrm>
          <a:prstGeom prst="rect">
            <a:avLst/>
          </a:prstGeom>
        </p:spPr>
        <p:txBody>
          <a:bodyPr vert="horz" lIns="94476" tIns="47238" rIns="94476" bIns="47238" rtlCol="0" anchor="b"/>
          <a:lstStyle>
            <a:lvl1pPr algn="r">
              <a:defRPr sz="1200" smtClean="0"/>
            </a:lvl1pPr>
          </a:lstStyle>
          <a:p>
            <a:pPr>
              <a:defRPr/>
            </a:pPr>
            <a:fld id="{2DD45F4D-A4F1-4FBF-81E3-BABF27A486A8}"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a:lvl1pPr>
          </a:lstStyle>
          <a:p>
            <a:pPr>
              <a:defRPr/>
            </a:pPr>
            <a:fld id="{B67498F7-49D3-4441-8FF7-629539582CD9}" type="datetime1">
              <a:rPr lang="es-ES" smtClean="0"/>
              <a:pPr>
                <a:defRPr/>
              </a:pPr>
              <a:t>29/5/19</a:t>
            </a:fld>
            <a:endParaRPr lang="es-ES"/>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r>
              <a:rPr lang="es-ES"/>
              <a:t>PRÁCTICA PROCESAL </a:t>
            </a:r>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D007CA88-9496-44BF-ACB6-8E1C796FE12E}" type="slidenum">
              <a:rPr lang="es-ES"/>
              <a:pPr>
                <a:defRPr/>
              </a:pPr>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2FF3DEC-9C9B-41AB-B70B-38B530201234}" type="datetime1">
              <a:rPr lang="es-ES" smtClean="0"/>
              <a:pPr>
                <a:defRPr/>
              </a:pPr>
              <a:t>29/5/19</a:t>
            </a:fld>
            <a:endParaRPr lang="es-ES"/>
          </a:p>
        </p:txBody>
      </p:sp>
      <p:sp>
        <p:nvSpPr>
          <p:cNvPr id="5" name="2 Marcador de pie de página"/>
          <p:cNvSpPr>
            <a:spLocks noGrp="1"/>
          </p:cNvSpPr>
          <p:nvPr>
            <p:ph type="ftr" sz="quarter" idx="11"/>
          </p:nvPr>
        </p:nvSpPr>
        <p:spPr/>
        <p:txBody>
          <a:bodyPr/>
          <a:lstStyle>
            <a:lvl1pPr>
              <a:defRPr/>
            </a:lvl1pPr>
          </a:lstStyle>
          <a:p>
            <a:pPr>
              <a:defRPr/>
            </a:pPr>
            <a:r>
              <a:rPr lang="es-ES"/>
              <a:t>PRÁCTICA PROCESAL </a:t>
            </a:r>
          </a:p>
        </p:txBody>
      </p:sp>
      <p:sp>
        <p:nvSpPr>
          <p:cNvPr id="6" name="22 Marcador de número de diapositiva"/>
          <p:cNvSpPr>
            <a:spLocks noGrp="1"/>
          </p:cNvSpPr>
          <p:nvPr>
            <p:ph type="sldNum" sz="quarter" idx="12"/>
          </p:nvPr>
        </p:nvSpPr>
        <p:spPr/>
        <p:txBody>
          <a:bodyPr/>
          <a:lstStyle>
            <a:lvl1pPr>
              <a:defRPr/>
            </a:lvl1pPr>
          </a:lstStyle>
          <a:p>
            <a:pPr>
              <a:defRPr/>
            </a:pPr>
            <a:fld id="{D290B9CC-A805-409A-AB82-E94383965FC3}" type="slidenum">
              <a:rPr lang="es-ES"/>
              <a:pPr>
                <a:defRPr/>
              </a:pPr>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14962486-47F2-4679-9F2D-85D54A630E6A}" type="datetime1">
              <a:rPr lang="es-ES" smtClean="0"/>
              <a:pPr>
                <a:defRPr/>
              </a:pPr>
              <a:t>29/5/19</a:t>
            </a:fld>
            <a:endParaRPr lang="es-ES"/>
          </a:p>
        </p:txBody>
      </p:sp>
      <p:sp>
        <p:nvSpPr>
          <p:cNvPr id="5" name="2 Marcador de pie de página"/>
          <p:cNvSpPr>
            <a:spLocks noGrp="1"/>
          </p:cNvSpPr>
          <p:nvPr>
            <p:ph type="ftr" sz="quarter" idx="11"/>
          </p:nvPr>
        </p:nvSpPr>
        <p:spPr/>
        <p:txBody>
          <a:bodyPr/>
          <a:lstStyle>
            <a:lvl1pPr>
              <a:defRPr/>
            </a:lvl1pPr>
          </a:lstStyle>
          <a:p>
            <a:pPr>
              <a:defRPr/>
            </a:pPr>
            <a:r>
              <a:rPr lang="es-ES"/>
              <a:t>PRÁCTICA PROCESAL </a:t>
            </a:r>
          </a:p>
        </p:txBody>
      </p:sp>
      <p:sp>
        <p:nvSpPr>
          <p:cNvPr id="6" name="22 Marcador de número de diapositiva"/>
          <p:cNvSpPr>
            <a:spLocks noGrp="1"/>
          </p:cNvSpPr>
          <p:nvPr>
            <p:ph type="sldNum" sz="quarter" idx="12"/>
          </p:nvPr>
        </p:nvSpPr>
        <p:spPr/>
        <p:txBody>
          <a:bodyPr/>
          <a:lstStyle>
            <a:lvl1pPr>
              <a:defRPr/>
            </a:lvl1pPr>
          </a:lstStyle>
          <a:p>
            <a:pPr>
              <a:defRPr/>
            </a:pPr>
            <a:fld id="{D856BCDA-65CD-41AE-A252-5A6454161624}" type="slidenum">
              <a:rPr lang="es-ES"/>
              <a:pPr>
                <a:defRPr/>
              </a:pPr>
              <a:t>‹Nº›</a:t>
            </a:fld>
            <a:endParaRPr lang="es-E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685800" y="228600"/>
            <a:ext cx="7772400" cy="1219200"/>
          </a:xfrm>
        </p:spPr>
        <p:txBody>
          <a:bodyPr/>
          <a:lstStyle/>
          <a:p>
            <a:r>
              <a:rPr lang="es-ES"/>
              <a:t>Haga clic para modificar el estilo de título del patrón</a:t>
            </a:r>
          </a:p>
        </p:txBody>
      </p:sp>
      <p:sp>
        <p:nvSpPr>
          <p:cNvPr id="3" name="2 Marcador de SmartArt"/>
          <p:cNvSpPr>
            <a:spLocks noGrp="1"/>
          </p:cNvSpPr>
          <p:nvPr>
            <p:ph type="dgm" idx="1"/>
          </p:nvPr>
        </p:nvSpPr>
        <p:spPr>
          <a:xfrm>
            <a:off x="685800" y="1641475"/>
            <a:ext cx="7772400" cy="4454525"/>
          </a:xfrm>
        </p:spPr>
        <p:txBody>
          <a:bodyPr/>
          <a:lstStyle/>
          <a:p>
            <a:pPr lvl="0"/>
            <a:endParaRPr lang="es-ES" noProof="0"/>
          </a:p>
        </p:txBody>
      </p:sp>
      <p:sp>
        <p:nvSpPr>
          <p:cNvPr id="4" name="3 Marcador de fecha"/>
          <p:cNvSpPr>
            <a:spLocks noGrp="1"/>
          </p:cNvSpPr>
          <p:nvPr>
            <p:ph type="dt" sz="half" idx="10"/>
          </p:nvPr>
        </p:nvSpPr>
        <p:spPr>
          <a:xfrm>
            <a:off x="685800" y="6248400"/>
            <a:ext cx="1905000" cy="457200"/>
          </a:xfrm>
        </p:spPr>
        <p:txBody>
          <a:bodyPr/>
          <a:lstStyle>
            <a:lvl1pPr>
              <a:defRPr/>
            </a:lvl1pPr>
          </a:lstStyle>
          <a:p>
            <a:pPr>
              <a:defRPr/>
            </a:pPr>
            <a:fld id="{07D2178D-6831-4D76-AE99-6939B9E7BEEE}" type="datetime1">
              <a:rPr lang="es-ES" smtClean="0"/>
              <a:pPr>
                <a:defRPr/>
              </a:pPr>
              <a:t>29/5/19</a:t>
            </a:fld>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pPr>
              <a:defRPr/>
            </a:pPr>
            <a:r>
              <a:rPr lang="es-MX"/>
              <a:t>PRÁCTICA PROCESAL </a:t>
            </a:r>
            <a:endParaRPr lang="es-ES"/>
          </a:p>
        </p:txBody>
      </p:sp>
      <p:sp>
        <p:nvSpPr>
          <p:cNvPr id="6" name="5 Marcador de número de diapositiva"/>
          <p:cNvSpPr>
            <a:spLocks noGrp="1"/>
          </p:cNvSpPr>
          <p:nvPr>
            <p:ph type="sldNum" sz="quarter" idx="12"/>
          </p:nvPr>
        </p:nvSpPr>
        <p:spPr>
          <a:xfrm>
            <a:off x="6516688" y="6237288"/>
            <a:ext cx="1905000" cy="457200"/>
          </a:xfrm>
        </p:spPr>
        <p:txBody>
          <a:bodyPr/>
          <a:lstStyle>
            <a:lvl1pPr>
              <a:defRPr/>
            </a:lvl1pPr>
          </a:lstStyle>
          <a:p>
            <a:pPr>
              <a:defRPr/>
            </a:pPr>
            <a:fld id="{EEE84215-5C2E-45A7-9588-17A575CC4B9B}" type="slidenum">
              <a:rPr lang="es-ES"/>
              <a:pPr>
                <a:defRPr/>
              </a:pPr>
              <a:t>‹Nº›</a:t>
            </a:fld>
            <a:r>
              <a:rPr lang="es-ES"/>
              <a:t>RAMIREZ AMABLE - BASALDÚA</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26874A80-448D-467F-ACC7-2D670666AD08}" type="datetime1">
              <a:rPr lang="es-ES" smtClean="0"/>
              <a:pPr>
                <a:defRPr/>
              </a:pPr>
              <a:t>29/5/19</a:t>
            </a:fld>
            <a:endParaRPr lang="es-ES"/>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r>
              <a:rPr lang="es-ES"/>
              <a:t>PRÁCTICA PROCESAL </a:t>
            </a:r>
          </a:p>
        </p:txBody>
      </p:sp>
      <p:sp>
        <p:nvSpPr>
          <p:cNvPr id="6" name="5 Marcador de número de diapositiva"/>
          <p:cNvSpPr>
            <a:spLocks noGrp="1"/>
          </p:cNvSpPr>
          <p:nvPr>
            <p:ph type="sldNum" sz="quarter" idx="12"/>
          </p:nvPr>
        </p:nvSpPr>
        <p:spPr/>
        <p:txBody>
          <a:bodyPr/>
          <a:lstStyle>
            <a:lvl1pPr>
              <a:defRPr/>
            </a:lvl1pPr>
          </a:lstStyle>
          <a:p>
            <a:pPr>
              <a:defRPr/>
            </a:pPr>
            <a:fld id="{87BD5351-6EAB-4909-A948-058547229031}" type="slidenum">
              <a:rPr lang="es-ES"/>
              <a:pPr>
                <a:defRPr/>
              </a:pPr>
              <a:t>‹Nº›</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C8456288-163F-48C5-A107-3822D2D46CD6}" type="datetime1">
              <a:rPr lang="es-ES" smtClean="0"/>
              <a:pPr>
                <a:defRPr/>
              </a:pPr>
              <a:t>29/5/19</a:t>
            </a:fld>
            <a:endParaRPr lang="es-ES"/>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r>
              <a:rPr lang="es-ES"/>
              <a:t>PRÁCTICA PROCESAL </a:t>
            </a:r>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72A287B7-A5AD-4279-A16E-9084D926F981}"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p:cNvSpPr>
            <a:spLocks noGrp="1"/>
          </p:cNvSpPr>
          <p:nvPr>
            <p:ph type="dt" sz="half" idx="10"/>
          </p:nvPr>
        </p:nvSpPr>
        <p:spPr/>
        <p:txBody>
          <a:bodyPr/>
          <a:lstStyle>
            <a:lvl1pPr>
              <a:defRPr/>
            </a:lvl1pPr>
          </a:lstStyle>
          <a:p>
            <a:pPr>
              <a:defRPr/>
            </a:pPr>
            <a:fld id="{0BE18841-71BB-4D4B-A547-F57E86C5B2BA}" type="datetime1">
              <a:rPr lang="es-ES" smtClean="0"/>
              <a:pPr>
                <a:defRPr/>
              </a:pPr>
              <a:t>29/5/19</a:t>
            </a:fld>
            <a:endParaRPr lang="es-ES"/>
          </a:p>
        </p:txBody>
      </p:sp>
      <p:sp>
        <p:nvSpPr>
          <p:cNvPr id="6" name="2 Marcador de pie de página"/>
          <p:cNvSpPr>
            <a:spLocks noGrp="1"/>
          </p:cNvSpPr>
          <p:nvPr>
            <p:ph type="ftr" sz="quarter" idx="11"/>
          </p:nvPr>
        </p:nvSpPr>
        <p:spPr/>
        <p:txBody>
          <a:bodyPr/>
          <a:lstStyle>
            <a:lvl1pPr>
              <a:defRPr/>
            </a:lvl1pPr>
          </a:lstStyle>
          <a:p>
            <a:pPr>
              <a:defRPr/>
            </a:pPr>
            <a:r>
              <a:rPr lang="es-ES"/>
              <a:t>PRÁCTICA PROCESAL </a:t>
            </a:r>
          </a:p>
        </p:txBody>
      </p:sp>
      <p:sp>
        <p:nvSpPr>
          <p:cNvPr id="7" name="22 Marcador de número de diapositiva"/>
          <p:cNvSpPr>
            <a:spLocks noGrp="1"/>
          </p:cNvSpPr>
          <p:nvPr>
            <p:ph type="sldNum" sz="quarter" idx="12"/>
          </p:nvPr>
        </p:nvSpPr>
        <p:spPr/>
        <p:txBody>
          <a:bodyPr/>
          <a:lstStyle>
            <a:lvl1pPr>
              <a:defRPr/>
            </a:lvl1pPr>
          </a:lstStyle>
          <a:p>
            <a:pPr>
              <a:defRPr/>
            </a:pPr>
            <a:fld id="{73C67EA4-9C9A-4392-BF66-F7368DBCDEF2}" type="slidenum">
              <a:rPr lang="es-ES"/>
              <a:pPr>
                <a:defRPr/>
              </a:pPr>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9863D442-5AF0-48B5-BD91-4BEB5D61EC8C}" type="datetime1">
              <a:rPr lang="es-ES" smtClean="0"/>
              <a:pPr>
                <a:defRPr/>
              </a:pPr>
              <a:t>29/5/19</a:t>
            </a:fld>
            <a:endParaRPr lang="es-ES"/>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r>
              <a:rPr lang="es-ES"/>
              <a:t>PRÁCTICA PROCESAL </a:t>
            </a:r>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a:lvl1pPr>
          </a:lstStyle>
          <a:p>
            <a:pPr>
              <a:defRPr/>
            </a:pPr>
            <a:fld id="{4AEB5056-27DE-4238-AB0A-68A43B91B187}"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0EE2E4B6-DCD6-4712-8DDF-7124BBB48882}" type="datetime1">
              <a:rPr lang="es-ES" smtClean="0"/>
              <a:pPr>
                <a:defRPr/>
              </a:pPr>
              <a:t>29/5/19</a:t>
            </a:fld>
            <a:endParaRPr lang="es-ES"/>
          </a:p>
        </p:txBody>
      </p:sp>
      <p:sp>
        <p:nvSpPr>
          <p:cNvPr id="4" name="2 Marcador de pie de página"/>
          <p:cNvSpPr>
            <a:spLocks noGrp="1"/>
          </p:cNvSpPr>
          <p:nvPr>
            <p:ph type="ftr" sz="quarter" idx="11"/>
          </p:nvPr>
        </p:nvSpPr>
        <p:spPr/>
        <p:txBody>
          <a:bodyPr/>
          <a:lstStyle>
            <a:lvl1pPr>
              <a:defRPr/>
            </a:lvl1pPr>
          </a:lstStyle>
          <a:p>
            <a:pPr>
              <a:defRPr/>
            </a:pPr>
            <a:r>
              <a:rPr lang="es-ES"/>
              <a:t>PRÁCTICA PROCESAL </a:t>
            </a:r>
          </a:p>
        </p:txBody>
      </p:sp>
      <p:sp>
        <p:nvSpPr>
          <p:cNvPr id="5" name="22 Marcador de número de diapositiva"/>
          <p:cNvSpPr>
            <a:spLocks noGrp="1"/>
          </p:cNvSpPr>
          <p:nvPr>
            <p:ph type="sldNum" sz="quarter" idx="12"/>
          </p:nvPr>
        </p:nvSpPr>
        <p:spPr/>
        <p:txBody>
          <a:bodyPr/>
          <a:lstStyle>
            <a:lvl1pPr>
              <a:defRPr/>
            </a:lvl1pPr>
          </a:lstStyle>
          <a:p>
            <a:pPr>
              <a:defRPr/>
            </a:pPr>
            <a:fld id="{60682466-6702-44F4-87A0-6530A4BD71AC}" type="slidenum">
              <a:rPr lang="es-ES"/>
              <a:pPr>
                <a:defRPr/>
              </a:pPr>
              <a:t>‹Nº›</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2E1F4C60-5773-459C-AED3-C85D01337F5B}" type="datetime1">
              <a:rPr lang="es-ES" smtClean="0"/>
              <a:pPr>
                <a:defRPr/>
              </a:pPr>
              <a:t>29/5/19</a:t>
            </a:fld>
            <a:endParaRPr lang="es-ES"/>
          </a:p>
        </p:txBody>
      </p:sp>
      <p:sp>
        <p:nvSpPr>
          <p:cNvPr id="3" name="2 Marcador de pie de página"/>
          <p:cNvSpPr>
            <a:spLocks noGrp="1"/>
          </p:cNvSpPr>
          <p:nvPr>
            <p:ph type="ftr" sz="quarter" idx="11"/>
          </p:nvPr>
        </p:nvSpPr>
        <p:spPr/>
        <p:txBody>
          <a:bodyPr/>
          <a:lstStyle>
            <a:lvl1pPr>
              <a:defRPr/>
            </a:lvl1pPr>
          </a:lstStyle>
          <a:p>
            <a:pPr>
              <a:defRPr/>
            </a:pPr>
            <a:r>
              <a:rPr lang="es-ES"/>
              <a:t>PRÁCTICA PROCESAL </a:t>
            </a:r>
          </a:p>
        </p:txBody>
      </p:sp>
      <p:sp>
        <p:nvSpPr>
          <p:cNvPr id="4" name="22 Marcador de número de diapositiva"/>
          <p:cNvSpPr>
            <a:spLocks noGrp="1"/>
          </p:cNvSpPr>
          <p:nvPr>
            <p:ph type="sldNum" sz="quarter" idx="12"/>
          </p:nvPr>
        </p:nvSpPr>
        <p:spPr/>
        <p:txBody>
          <a:bodyPr/>
          <a:lstStyle>
            <a:lvl1pPr>
              <a:defRPr/>
            </a:lvl1pPr>
          </a:lstStyle>
          <a:p>
            <a:pPr>
              <a:defRPr/>
            </a:pPr>
            <a:fld id="{D59F9D4D-22D1-42B4-AD3C-0D584E578A21}" type="slidenum">
              <a:rPr lang="es-ES"/>
              <a:pPr>
                <a:defRPr/>
              </a:pPr>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a:lvl1pPr>
          </a:lstStyle>
          <a:p>
            <a:pPr>
              <a:defRPr/>
            </a:pPr>
            <a:fld id="{B18CD55E-714F-4139-9849-0A362CBDC1A6}" type="datetime1">
              <a:rPr lang="es-ES" smtClean="0"/>
              <a:pPr>
                <a:defRPr/>
              </a:pPr>
              <a:t>29/5/19</a:t>
            </a:fld>
            <a:endParaRPr lang="es-ES"/>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r>
              <a:rPr lang="es-ES"/>
              <a:t>PRÁCTICA PROCESAL </a:t>
            </a:r>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a:lvl1pPr>
          </a:lstStyle>
          <a:p>
            <a:pPr>
              <a:defRPr/>
            </a:pPr>
            <a:fld id="{40739322-A116-438D-A37D-941943FCB623}"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a:lvl1pPr>
          </a:lstStyle>
          <a:p>
            <a:pPr>
              <a:defRPr/>
            </a:pPr>
            <a:fld id="{9087723B-F661-4CC8-83C9-6CD78F87F2CC}" type="datetime1">
              <a:rPr lang="es-ES" smtClean="0"/>
              <a:pPr>
                <a:defRPr/>
              </a:pPr>
              <a:t>29/5/19</a:t>
            </a:fld>
            <a:endParaRPr lang="es-ES"/>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r>
              <a:rPr lang="es-ES"/>
              <a:t>PRÁCTICA PROCESAL </a:t>
            </a:r>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a:lvl1pPr>
          </a:lstStyle>
          <a:p>
            <a:pPr>
              <a:defRPr/>
            </a:pPr>
            <a:fld id="{F0A65DB8-0BF0-4200-A9F8-01615060C6A7}"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a:t>Haga clic para modificar el estilo de título del patrón</a:t>
            </a:r>
            <a:endParaRPr lang="en-US"/>
          </a:p>
        </p:txBody>
      </p:sp>
      <p:sp>
        <p:nvSpPr>
          <p:cNvPr id="3078"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cs typeface="+mn-cs"/>
              </a:defRPr>
            </a:lvl1pPr>
          </a:lstStyle>
          <a:p>
            <a:pPr>
              <a:defRPr/>
            </a:pPr>
            <a:fld id="{90861729-AE03-4868-A53E-789D91A8E92C}" type="datetime1">
              <a:rPr lang="es-ES" smtClean="0"/>
              <a:pPr>
                <a:defRPr/>
              </a:pPr>
              <a:t>29/5/19</a:t>
            </a:fld>
            <a:endParaRPr lang="es-ES"/>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cs typeface="+mn-cs"/>
              </a:defRPr>
            </a:lvl1pPr>
          </a:lstStyle>
          <a:p>
            <a:pPr>
              <a:defRPr/>
            </a:pPr>
            <a:r>
              <a:rPr lang="es-ES"/>
              <a:t>PRÁCTICA PROCESAL </a:t>
            </a:r>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cs typeface="+mn-cs"/>
              </a:defRPr>
            </a:lvl1pPr>
          </a:lstStyle>
          <a:p>
            <a:pPr>
              <a:defRPr/>
            </a:pPr>
            <a:fld id="{EF1C64F9-A3BA-4F12-A589-8FD0A9986A0F}"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47" r:id="rId4"/>
    <p:sldLayoutId id="2147483755" r:id="rId5"/>
    <p:sldLayoutId id="2147483748" r:id="rId6"/>
    <p:sldLayoutId id="2147483749" r:id="rId7"/>
    <p:sldLayoutId id="2147483756" r:id="rId8"/>
    <p:sldLayoutId id="2147483757" r:id="rId9"/>
    <p:sldLayoutId id="2147483750" r:id="rId10"/>
    <p:sldLayoutId id="2147483751" r:id="rId11"/>
    <p:sldLayoutId id="2147483758" r:id="rId12"/>
  </p:sldLayoutIdLst>
  <p:transition>
    <p:dissolve/>
  </p:transition>
  <p:hf sldNum="0" hdr="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descr="Large confetti"/>
          <p:cNvSpPr>
            <a:spLocks noGrp="1" noChangeArrowheads="1"/>
          </p:cNvSpPr>
          <p:nvPr>
            <p:ph type="title"/>
          </p:nvPr>
        </p:nvSpPr>
        <p:spPr/>
        <p:txBody>
          <a:bodyPr/>
          <a:lstStyle/>
          <a:p>
            <a:r>
              <a:rPr lang="es-ES"/>
              <a:t>AUDIENCIA PRELIMINAR</a:t>
            </a:r>
            <a:endParaRPr lang="es-ES" dirty="0"/>
          </a:p>
        </p:txBody>
      </p:sp>
      <p:sp>
        <p:nvSpPr>
          <p:cNvPr id="2051" name="Rectangle 3"/>
          <p:cNvSpPr>
            <a:spLocks noGrp="1" noChangeArrowheads="1"/>
          </p:cNvSpPr>
          <p:nvPr>
            <p:ph type="body" idx="1"/>
          </p:nvPr>
        </p:nvSpPr>
        <p:spPr/>
        <p:txBody>
          <a:bodyPr/>
          <a:lstStyle/>
          <a:p>
            <a:endParaRPr lang="es-ES"/>
          </a:p>
          <a:p>
            <a:r>
              <a:rPr lang="es-ES"/>
              <a:t>ARTS. 346-347    CPCC de Entre  Ríos.</a:t>
            </a:r>
            <a:endParaRPr lang="es-ES" dirty="0"/>
          </a:p>
        </p:txBody>
      </p:sp>
      <p:sp>
        <p:nvSpPr>
          <p:cNvPr id="4" name="3 Marcador de fecha"/>
          <p:cNvSpPr>
            <a:spLocks noGrp="1"/>
          </p:cNvSpPr>
          <p:nvPr>
            <p:ph type="dt" sz="half" idx="10"/>
          </p:nvPr>
        </p:nvSpPr>
        <p:spPr/>
        <p:txBody>
          <a:bodyPr/>
          <a:lstStyle/>
          <a:p>
            <a:fld id="{CA7C7228-A68F-4FE4-B8A9-B4579BF34FB7}" type="datetime1">
              <a:rPr lang="es-ES" smtClean="0"/>
              <a:pPr/>
              <a:t>29/5/19</a:t>
            </a:fld>
            <a:endParaRPr lang="es-ES"/>
          </a:p>
        </p:txBody>
      </p:sp>
      <p:sp>
        <p:nvSpPr>
          <p:cNvPr id="5" name="4 Marcador de pie de página"/>
          <p:cNvSpPr>
            <a:spLocks noGrp="1"/>
          </p:cNvSpPr>
          <p:nvPr>
            <p:ph type="ftr" sz="quarter" idx="11"/>
          </p:nvPr>
        </p:nvSpPr>
        <p:spPr/>
        <p:txBody>
          <a:bodyPr/>
          <a:lstStyle/>
          <a:p>
            <a:r>
              <a:rPr lang="es-ES"/>
              <a:t>PRÁCTICA PROCESAL </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51">
                                            <p:txEl>
                                              <p:pRg st="1" end="1"/>
                                            </p:txEl>
                                          </p:spTgt>
                                        </p:tgtEl>
                                        <p:attrNameLst>
                                          <p:attrName>ppt_c</p:attrName>
                                        </p:attrNameLst>
                                      </p:cBhvr>
                                      <p:to>
                                        <a:schemeClr val="bg1"/>
                                      </p:to>
                                    </p:animClr>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289298"/>
          </a:xfrm>
        </p:spPr>
        <p:txBody>
          <a:bodyPr/>
          <a:lstStyle/>
          <a:p>
            <a:pPr marL="484632" indent="0" eaLnBrk="1" fontAlgn="auto" hangingPunct="1">
              <a:spcAft>
                <a:spcPts val="0"/>
              </a:spcAft>
              <a:defRPr/>
            </a:pPr>
            <a:r>
              <a:rPr lang="es-AR" sz="3200" b="1" i="1" dirty="0">
                <a:solidFill>
                  <a:schemeClr val="accent1">
                    <a:tint val="83000"/>
                    <a:satMod val="150000"/>
                  </a:schemeClr>
                </a:solidFill>
              </a:rPr>
              <a:t>El rol del juez en la etapa de conciliación</a:t>
            </a:r>
          </a:p>
        </p:txBody>
      </p:sp>
      <p:sp>
        <p:nvSpPr>
          <p:cNvPr id="3" name="2 Marcador de contenido"/>
          <p:cNvSpPr>
            <a:spLocks noGrp="1"/>
          </p:cNvSpPr>
          <p:nvPr>
            <p:ph idx="1"/>
          </p:nvPr>
        </p:nvSpPr>
        <p:spPr>
          <a:xfrm>
            <a:off x="457200" y="1484313"/>
            <a:ext cx="8229600" cy="4970462"/>
          </a:xfrm>
        </p:spPr>
        <p:txBody>
          <a:bodyPr>
            <a:normAutofit fontScale="92500"/>
          </a:bodyPr>
          <a:lstStyle/>
          <a:p>
            <a:pPr marL="448056" indent="-384048" eaLnBrk="1" fontAlgn="auto" hangingPunct="1">
              <a:spcAft>
                <a:spcPts val="0"/>
              </a:spcAft>
              <a:buFont typeface="Wingdings 2"/>
              <a:buChar char=""/>
              <a:defRPr/>
            </a:pPr>
            <a:r>
              <a:rPr lang="es-AR" b="1" dirty="0"/>
              <a:t>Explicar </a:t>
            </a:r>
            <a:r>
              <a:rPr lang="es-AR" dirty="0"/>
              <a:t>ventajas generales de un acuerdo</a:t>
            </a:r>
          </a:p>
          <a:p>
            <a:pPr marL="448056" indent="-384048" eaLnBrk="1" fontAlgn="auto" hangingPunct="1">
              <a:spcAft>
                <a:spcPts val="0"/>
              </a:spcAft>
              <a:buFont typeface="Wingdings 2"/>
              <a:buChar char=""/>
              <a:defRPr/>
            </a:pPr>
            <a:endParaRPr lang="es-AR" dirty="0"/>
          </a:p>
          <a:p>
            <a:pPr marL="448056" indent="-384048" eaLnBrk="1" fontAlgn="auto" hangingPunct="1">
              <a:spcAft>
                <a:spcPts val="0"/>
              </a:spcAft>
              <a:buFont typeface="Wingdings 2"/>
              <a:buChar char=""/>
              <a:defRPr/>
            </a:pPr>
            <a:r>
              <a:rPr lang="es-AR" b="1" dirty="0"/>
              <a:t>Orientar </a:t>
            </a:r>
            <a:r>
              <a:rPr lang="es-AR" dirty="0"/>
              <a:t>en la búsqueda de una solución común </a:t>
            </a:r>
          </a:p>
          <a:p>
            <a:pPr marL="448056" indent="-384048" eaLnBrk="1" fontAlgn="auto" hangingPunct="1">
              <a:spcAft>
                <a:spcPts val="0"/>
              </a:spcAft>
              <a:buFont typeface="Wingdings 2"/>
              <a:buChar char=""/>
              <a:defRPr/>
            </a:pPr>
            <a:endParaRPr lang="es-AR" b="1" dirty="0"/>
          </a:p>
          <a:p>
            <a:pPr marL="448056" indent="-384048" eaLnBrk="1" fontAlgn="auto" hangingPunct="1">
              <a:spcAft>
                <a:spcPts val="0"/>
              </a:spcAft>
              <a:buFont typeface="Wingdings 2"/>
              <a:buChar char=""/>
              <a:defRPr/>
            </a:pPr>
            <a:r>
              <a:rPr lang="es-AR" b="1" dirty="0"/>
              <a:t>Persuadir, </a:t>
            </a:r>
            <a:r>
              <a:rPr lang="es-AR" dirty="0"/>
              <a:t>procurando un</a:t>
            </a:r>
            <a:r>
              <a:rPr lang="es-AR" b="1" dirty="0"/>
              <a:t> acuerdo razonable y justo</a:t>
            </a:r>
          </a:p>
          <a:p>
            <a:pPr marL="448056" indent="-384048" eaLnBrk="1" fontAlgn="auto" hangingPunct="1">
              <a:spcAft>
                <a:spcPts val="0"/>
              </a:spcAft>
              <a:buFont typeface="Wingdings 2"/>
              <a:buChar char=""/>
              <a:defRPr/>
            </a:pPr>
            <a:endParaRPr lang="es-AR" b="1" dirty="0"/>
          </a:p>
          <a:p>
            <a:pPr marL="448056" indent="-384048" eaLnBrk="1" fontAlgn="auto" hangingPunct="1">
              <a:spcAft>
                <a:spcPts val="0"/>
              </a:spcAft>
              <a:buFont typeface="Wingdings 2"/>
              <a:buChar char=""/>
              <a:defRPr/>
            </a:pPr>
            <a:r>
              <a:rPr lang="es-AR" b="1" dirty="0"/>
              <a:t>Proponer fórmulas </a:t>
            </a:r>
            <a:r>
              <a:rPr lang="es-AR" dirty="0"/>
              <a:t>de</a:t>
            </a:r>
            <a:r>
              <a:rPr lang="es-AR" b="1" dirty="0"/>
              <a:t> </a:t>
            </a:r>
            <a:r>
              <a:rPr lang="es-AR" dirty="0"/>
              <a:t>conciliación cuando las  partes no la han encontrado</a:t>
            </a:r>
          </a:p>
        </p:txBody>
      </p:sp>
      <p:sp>
        <p:nvSpPr>
          <p:cNvPr id="4" name="3 Marcador de fecha"/>
          <p:cNvSpPr>
            <a:spLocks noGrp="1"/>
          </p:cNvSpPr>
          <p:nvPr>
            <p:ph type="dt" sz="half" idx="10"/>
          </p:nvPr>
        </p:nvSpPr>
        <p:spPr/>
        <p:txBody>
          <a:bodyPr/>
          <a:lstStyle/>
          <a:p>
            <a:pPr>
              <a:defRPr/>
            </a:pPr>
            <a:fld id="{786CC640-B863-42A5-A5C8-76047288A739}"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477886"/>
          </a:xfrm>
        </p:spPr>
        <p:txBody>
          <a:bodyPr>
            <a:noAutofit/>
          </a:bodyPr>
          <a:lstStyle/>
          <a:p>
            <a:pPr marL="484632" indent="0" algn="just" eaLnBrk="1" fontAlgn="auto" hangingPunct="1">
              <a:spcAft>
                <a:spcPts val="0"/>
              </a:spcAft>
              <a:defRPr/>
            </a:pPr>
            <a:br>
              <a:rPr lang="es-AR" sz="2800" b="1" dirty="0">
                <a:solidFill>
                  <a:schemeClr val="accent1">
                    <a:tint val="83000"/>
                    <a:satMod val="150000"/>
                  </a:schemeClr>
                </a:solidFill>
              </a:rPr>
            </a:br>
            <a:r>
              <a:rPr lang="es-AR" sz="2800" b="1" i="1" dirty="0">
                <a:solidFill>
                  <a:schemeClr val="accent1">
                    <a:tint val="83000"/>
                    <a:satMod val="150000"/>
                  </a:schemeClr>
                </a:solidFill>
              </a:rPr>
              <a:t>Presupuestos y límites a la facultad judicial de presentar bases de acuerdo </a:t>
            </a:r>
            <a:br>
              <a:rPr lang="es-AR" sz="2800" b="1" i="1" dirty="0">
                <a:solidFill>
                  <a:schemeClr val="accent1">
                    <a:tint val="83000"/>
                    <a:satMod val="150000"/>
                  </a:schemeClr>
                </a:solidFill>
              </a:rPr>
            </a:br>
            <a:endParaRPr lang="es-AR" sz="2800" b="1" i="1" dirty="0">
              <a:solidFill>
                <a:schemeClr val="accent1">
                  <a:tint val="83000"/>
                  <a:satMod val="150000"/>
                </a:schemeClr>
              </a:solidFill>
            </a:endParaRPr>
          </a:p>
        </p:txBody>
      </p:sp>
      <p:sp>
        <p:nvSpPr>
          <p:cNvPr id="34819" name="6 Marcador de contenido"/>
          <p:cNvSpPr>
            <a:spLocks noGrp="1"/>
          </p:cNvSpPr>
          <p:nvPr>
            <p:ph idx="1"/>
          </p:nvPr>
        </p:nvSpPr>
        <p:spPr>
          <a:xfrm>
            <a:off x="457200" y="1882775"/>
            <a:ext cx="8435975" cy="4786313"/>
          </a:xfrm>
        </p:spPr>
        <p:txBody>
          <a:bodyPr/>
          <a:lstStyle/>
          <a:p>
            <a:pPr eaLnBrk="1" hangingPunct="1"/>
            <a:r>
              <a:rPr lang="es-AR" b="1"/>
              <a:t>JUSTICIA</a:t>
            </a:r>
            <a:r>
              <a:rPr lang="es-AR"/>
              <a:t>:  </a:t>
            </a:r>
          </a:p>
          <a:p>
            <a:pPr algn="ctr" eaLnBrk="1" hangingPunct="1">
              <a:buFont typeface="Wingdings 2" pitchFamily="18" charset="2"/>
              <a:buNone/>
            </a:pPr>
            <a:r>
              <a:rPr lang="es-AR"/>
              <a:t>      </a:t>
            </a:r>
            <a:r>
              <a:rPr lang="es-AR" sz="2400"/>
              <a:t>  Fórmula conciliatoria justa y razonable. </a:t>
            </a:r>
          </a:p>
          <a:p>
            <a:pPr eaLnBrk="1" hangingPunct="1"/>
            <a:r>
              <a:rPr lang="es-AR" b="1"/>
              <a:t>VERDAD</a:t>
            </a:r>
            <a:r>
              <a:rPr lang="es-AR"/>
              <a:t>:</a:t>
            </a:r>
          </a:p>
          <a:p>
            <a:pPr algn="ctr" eaLnBrk="1" hangingPunct="1">
              <a:buFont typeface="Wingdings 2" pitchFamily="18" charset="2"/>
              <a:buNone/>
            </a:pPr>
            <a:r>
              <a:rPr lang="es-AR" sz="2400"/>
              <a:t>Despejar posibilidades de error o engaño para las partes: que exista noción clara de la fórmula sugerida</a:t>
            </a:r>
          </a:p>
          <a:p>
            <a:pPr eaLnBrk="1" hangingPunct="1"/>
            <a:r>
              <a:rPr lang="es-AR" b="1"/>
              <a:t>LIBERTAD Y TRATO IGUALITARIO:</a:t>
            </a:r>
            <a:r>
              <a:rPr lang="es-AR"/>
              <a:t> </a:t>
            </a:r>
          </a:p>
          <a:p>
            <a:pPr algn="ctr" eaLnBrk="1" hangingPunct="1">
              <a:buFont typeface="Wingdings 2" pitchFamily="18" charset="2"/>
              <a:buNone/>
            </a:pPr>
            <a:r>
              <a:rPr lang="es-AR" sz="2400"/>
              <a:t>Clima de libertad en el acto – que ni actor ni demandado se sientan compelidos a aceptar una solución que no les resulta convincente</a:t>
            </a:r>
          </a:p>
        </p:txBody>
      </p:sp>
      <p:sp>
        <p:nvSpPr>
          <p:cNvPr id="4" name="3 Marcador de fecha"/>
          <p:cNvSpPr>
            <a:spLocks noGrp="1"/>
          </p:cNvSpPr>
          <p:nvPr>
            <p:ph type="dt" sz="half" idx="10"/>
          </p:nvPr>
        </p:nvSpPr>
        <p:spPr/>
        <p:txBody>
          <a:bodyPr/>
          <a:lstStyle/>
          <a:p>
            <a:pPr>
              <a:defRPr/>
            </a:pPr>
            <a:fld id="{EAA76D87-2EDD-4090-AA62-24C070BDAAFF}"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indent="0" eaLnBrk="1" fontAlgn="auto" hangingPunct="1">
              <a:spcAft>
                <a:spcPts val="0"/>
              </a:spcAft>
              <a:defRPr/>
            </a:pPr>
            <a:r>
              <a:rPr lang="es-AR" dirty="0"/>
              <a:t>C.P.C.C. de E.R.</a:t>
            </a:r>
          </a:p>
        </p:txBody>
      </p:sp>
      <p:sp>
        <p:nvSpPr>
          <p:cNvPr id="5" name="4 Marcador de texto"/>
          <p:cNvSpPr>
            <a:spLocks noGrp="1"/>
          </p:cNvSpPr>
          <p:nvPr>
            <p:ph type="body" idx="1"/>
          </p:nvPr>
        </p:nvSpPr>
        <p:spPr/>
        <p:txBody>
          <a:bodyPr>
            <a:noAutofit/>
          </a:bodyPr>
          <a:lstStyle/>
          <a:p>
            <a:pPr eaLnBrk="1" fontAlgn="auto" hangingPunct="1">
              <a:spcAft>
                <a:spcPts val="0"/>
              </a:spcAft>
              <a:buFont typeface="Wingdings 2"/>
              <a:buNone/>
              <a:defRPr/>
            </a:pPr>
            <a:r>
              <a:rPr lang="es-AR" sz="3200" b="1" dirty="0"/>
              <a:t>ART. 33 </a:t>
            </a:r>
          </a:p>
        </p:txBody>
      </p:sp>
      <p:sp>
        <p:nvSpPr>
          <p:cNvPr id="7" name="6 Marcador de texto"/>
          <p:cNvSpPr>
            <a:spLocks noGrp="1"/>
          </p:cNvSpPr>
          <p:nvPr>
            <p:ph type="body" sz="half" idx="3"/>
          </p:nvPr>
        </p:nvSpPr>
        <p:spPr/>
        <p:txBody>
          <a:bodyPr>
            <a:noAutofit/>
          </a:bodyPr>
          <a:lstStyle/>
          <a:p>
            <a:pPr eaLnBrk="1" fontAlgn="auto" hangingPunct="1">
              <a:spcAft>
                <a:spcPts val="0"/>
              </a:spcAft>
              <a:buFont typeface="Wingdings 2"/>
              <a:buNone/>
              <a:defRPr/>
            </a:pPr>
            <a:r>
              <a:rPr lang="es-AR" sz="2800" b="1" dirty="0">
                <a:effectLst>
                  <a:outerShdw blurRad="38100" dist="38100" dir="2700000" algn="tl">
                    <a:srgbClr val="000000">
                      <a:alpha val="43137"/>
                    </a:srgbClr>
                  </a:outerShdw>
                </a:effectLst>
              </a:rPr>
              <a:t>Arts.   347 y 346</a:t>
            </a:r>
          </a:p>
        </p:txBody>
      </p:sp>
      <p:sp>
        <p:nvSpPr>
          <p:cNvPr id="6" name="5 Marcador de contenido"/>
          <p:cNvSpPr>
            <a:spLocks noGrp="1"/>
          </p:cNvSpPr>
          <p:nvPr>
            <p:ph sz="quarter" idx="2"/>
          </p:nvPr>
        </p:nvSpPr>
        <p:spPr>
          <a:xfrm>
            <a:off x="2022475" y="188913"/>
            <a:ext cx="6858000" cy="3119437"/>
          </a:xfrm>
        </p:spPr>
        <p:txBody>
          <a:bodyPr>
            <a:normAutofit fontScale="77500" lnSpcReduction="20000"/>
          </a:bodyPr>
          <a:lstStyle/>
          <a:p>
            <a:pPr marL="448056" indent="-384048" algn="just" eaLnBrk="1" fontAlgn="auto" hangingPunct="1">
              <a:spcAft>
                <a:spcPts val="0"/>
              </a:spcAft>
              <a:buFont typeface="Wingdings 2"/>
              <a:buChar char=""/>
              <a:defRPr/>
            </a:pPr>
            <a:endParaRPr lang="es-AR" sz="1600" dirty="0"/>
          </a:p>
          <a:p>
            <a:pPr marL="448056" indent="-384048" algn="just" eaLnBrk="1" fontAlgn="auto" hangingPunct="1">
              <a:spcAft>
                <a:spcPts val="0"/>
              </a:spcAft>
              <a:buFont typeface="Wingdings 2"/>
              <a:buChar char=""/>
              <a:defRPr/>
            </a:pPr>
            <a:r>
              <a:rPr lang="es-AR" sz="1900" dirty="0"/>
              <a:t>“Aún sin requerimiento partes los jueces y tribunales </a:t>
            </a:r>
            <a:r>
              <a:rPr lang="es-AR" sz="1900" b="1" dirty="0"/>
              <a:t>deberán: </a:t>
            </a:r>
            <a:endParaRPr lang="es-AR" sz="1900" dirty="0"/>
          </a:p>
          <a:p>
            <a:pPr marL="448056" indent="-384048" algn="just" eaLnBrk="1" fontAlgn="auto" hangingPunct="1">
              <a:spcAft>
                <a:spcPts val="0"/>
              </a:spcAft>
              <a:buFont typeface="Wingdings 2"/>
              <a:buNone/>
              <a:defRPr/>
            </a:pPr>
            <a:r>
              <a:rPr lang="es-AR" sz="1600" dirty="0"/>
              <a:t>   ….</a:t>
            </a:r>
            <a:r>
              <a:rPr lang="es-AR" sz="1600" i="1" dirty="0"/>
              <a:t> inc. b):  Sin perjuicio de lo dispuesto en capítulo de Medios Alternativos Resolución Conflictos: </a:t>
            </a:r>
          </a:p>
          <a:p>
            <a:pPr marL="448056" indent="-384048" algn="just" eaLnBrk="1" fontAlgn="auto" hangingPunct="1">
              <a:spcAft>
                <a:spcPts val="0"/>
              </a:spcAft>
              <a:buFont typeface="Wingdings 2"/>
              <a:buNone/>
              <a:defRPr/>
            </a:pPr>
            <a:r>
              <a:rPr lang="es-AR" sz="2300" b="1" i="1" dirty="0"/>
              <a:t>        “intentar una conciliación total o parcial del conflicto o incidente procesal, pudiendo proponer  y promover que las partes deriven el litigio a otros medios alternativos de resolución de conflictos.  En cualquier momento podrá disponer la comparecencia personal de las partes fórmulas para simplificar y disminuir las cuestiones litigiosas surgidas en el proceso o respecto de la actividad probatoria.  </a:t>
            </a:r>
            <a:r>
              <a:rPr lang="es-AR" sz="2300" i="1" dirty="0"/>
              <a:t>En todos los casos </a:t>
            </a:r>
            <a:r>
              <a:rPr lang="es-AR" sz="2300" b="1" i="1" dirty="0"/>
              <a:t> la mera proposición de fórmulas conciliatorias no importará prejuzgamiento.             </a:t>
            </a:r>
            <a:endParaRPr lang="es-AR" sz="2300" i="1" dirty="0"/>
          </a:p>
        </p:txBody>
      </p:sp>
      <p:sp>
        <p:nvSpPr>
          <p:cNvPr id="8" name="7 Marcador de contenido"/>
          <p:cNvSpPr>
            <a:spLocks noGrp="1"/>
          </p:cNvSpPr>
          <p:nvPr>
            <p:ph sz="quarter" idx="4"/>
          </p:nvPr>
        </p:nvSpPr>
        <p:spPr>
          <a:xfrm>
            <a:off x="2022475" y="3427413"/>
            <a:ext cx="6858000" cy="3017837"/>
          </a:xfrm>
        </p:spPr>
        <p:txBody>
          <a:bodyPr>
            <a:normAutofit lnSpcReduction="10000"/>
          </a:bodyPr>
          <a:lstStyle/>
          <a:p>
            <a:pPr marL="448056" indent="-384048" algn="just" eaLnBrk="1" fontAlgn="auto" hangingPunct="1">
              <a:spcAft>
                <a:spcPts val="0"/>
              </a:spcAft>
              <a:buFont typeface="Wingdings 2"/>
              <a:buChar char=""/>
              <a:defRPr/>
            </a:pPr>
            <a:r>
              <a:rPr lang="es-AR" sz="1800" dirty="0"/>
              <a:t>347: Desarrollo de la audiencia preliminar: en el curso de la audiencia </a:t>
            </a:r>
            <a:r>
              <a:rPr lang="es-AR" sz="1800" b="1" dirty="0"/>
              <a:t>el juez</a:t>
            </a:r>
            <a:r>
              <a:rPr lang="es-AR" sz="1800" dirty="0"/>
              <a:t>: </a:t>
            </a:r>
            <a:r>
              <a:rPr lang="es-AR" sz="1800" dirty="0" err="1"/>
              <a:t>inc</a:t>
            </a:r>
            <a:r>
              <a:rPr lang="es-AR" sz="1800" dirty="0"/>
              <a:t> 2): </a:t>
            </a:r>
            <a:r>
              <a:rPr lang="es-AR" sz="1800" b="1" dirty="0"/>
              <a:t>Deberá</a:t>
            </a:r>
            <a:r>
              <a:rPr lang="es-AR" sz="1800" dirty="0"/>
              <a:t> intentar la conciliación de las partes en forma total o parcial. A tal fin </a:t>
            </a:r>
            <a:r>
              <a:rPr lang="es-AR" sz="1800" b="1" dirty="0"/>
              <a:t>las instará</a:t>
            </a:r>
            <a:r>
              <a:rPr lang="es-AR" sz="1800" dirty="0"/>
              <a:t> a que formulen propuestas de arreglo y, </a:t>
            </a:r>
            <a:r>
              <a:rPr lang="es-AR" sz="1800" b="1" dirty="0"/>
              <a:t>si no lo hicieren</a:t>
            </a:r>
            <a:r>
              <a:rPr lang="es-AR" sz="1800" dirty="0"/>
              <a:t>, </a:t>
            </a:r>
            <a:r>
              <a:rPr lang="es-AR" sz="1800" b="1" dirty="0"/>
              <a:t>podrá proponerles una o más fórmulas conciliatorias. </a:t>
            </a:r>
          </a:p>
          <a:p>
            <a:pPr marL="448056" indent="-384048" algn="just" eaLnBrk="1" fontAlgn="auto" hangingPunct="1">
              <a:spcAft>
                <a:spcPts val="0"/>
              </a:spcAft>
              <a:buFont typeface="Wingdings 2"/>
              <a:buChar char=""/>
              <a:defRPr/>
            </a:pPr>
            <a:r>
              <a:rPr lang="es-AR" sz="1800" dirty="0"/>
              <a:t>346</a:t>
            </a:r>
            <a:r>
              <a:rPr lang="es-AR" sz="1800" b="1" dirty="0"/>
              <a:t>:  Audiencia Preliminar: … inc. 1): </a:t>
            </a:r>
            <a:r>
              <a:rPr lang="es-AR" sz="1800" dirty="0"/>
              <a:t>Será presidida  por el juez con carácter indelegable…Las explicaciones  o aclaraciones que el juez requiera o </a:t>
            </a:r>
            <a:r>
              <a:rPr lang="es-AR" sz="1800" b="1" dirty="0"/>
              <a:t>las fórmulas conciliatorias que proponga, no constituirán prejuzgamiento. </a:t>
            </a:r>
            <a:endParaRPr lang="es-AR" sz="1800" dirty="0"/>
          </a:p>
        </p:txBody>
      </p:sp>
      <p:sp>
        <p:nvSpPr>
          <p:cNvPr id="9" name="8 Marcador de fecha"/>
          <p:cNvSpPr>
            <a:spLocks noGrp="1"/>
          </p:cNvSpPr>
          <p:nvPr>
            <p:ph type="dt" sz="half" idx="10"/>
          </p:nvPr>
        </p:nvSpPr>
        <p:spPr/>
        <p:txBody>
          <a:bodyPr/>
          <a:lstStyle/>
          <a:p>
            <a:pPr>
              <a:defRPr/>
            </a:pPr>
            <a:fld id="{DED97DF6-B04E-4574-AD79-0EB1377A7404}" type="datetime1">
              <a:rPr lang="es-ES" smtClean="0"/>
              <a:pPr>
                <a:defRPr/>
              </a:pPr>
              <a:t>29/5/19</a:t>
            </a:fld>
            <a:endParaRPr lang="es-ES"/>
          </a:p>
        </p:txBody>
      </p:sp>
      <p:sp>
        <p:nvSpPr>
          <p:cNvPr id="10" name="9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2000"/>
                                        <p:tgtEl>
                                          <p:spTgt spid="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linds(horizontal)">
                                      <p:cBhvr>
                                        <p:cTn id="10" dur="2000"/>
                                        <p:tgtEl>
                                          <p:spTgt spid="6">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linds(horizontal)">
                                      <p:cBhvr>
                                        <p:cTn id="13" dur="20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blinds(horizontal)">
                                      <p:cBhvr>
                                        <p:cTn id="18" dur="2000"/>
                                        <p:tgtEl>
                                          <p:spTgt spid="8">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blinds(horizontal)">
                                      <p:cBhvr>
                                        <p:cTn id="21"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descr="Large confetti"/>
          <p:cNvSpPr>
            <a:spLocks noGrp="1" noChangeArrowheads="1"/>
          </p:cNvSpPr>
          <p:nvPr>
            <p:ph type="title"/>
          </p:nvPr>
        </p:nvSpPr>
        <p:spPr>
          <a:xfrm>
            <a:off x="1143000" y="228600"/>
            <a:ext cx="7772400" cy="1143000"/>
          </a:xfrm>
        </p:spPr>
        <p:txBody>
          <a:bodyPr/>
          <a:lstStyle/>
          <a:p>
            <a:pPr marL="484632" indent="0" eaLnBrk="1" fontAlgn="auto" hangingPunct="1">
              <a:spcAft>
                <a:spcPts val="0"/>
              </a:spcAft>
              <a:defRPr/>
            </a:pPr>
            <a:r>
              <a:rPr lang="es-ES" sz="4000" b="1" i="1">
                <a:solidFill>
                  <a:schemeClr val="accent1">
                    <a:tint val="83000"/>
                    <a:satMod val="150000"/>
                  </a:schemeClr>
                </a:solidFill>
                <a:effectLst>
                  <a:outerShdw blurRad="38100" dist="38100" dir="2700000" algn="tl">
                    <a:srgbClr val="000000"/>
                  </a:outerShdw>
                </a:effectLst>
              </a:rPr>
              <a:t>Función saneadora (inc. 3º)</a:t>
            </a:r>
          </a:p>
        </p:txBody>
      </p:sp>
      <p:sp>
        <p:nvSpPr>
          <p:cNvPr id="12291" name="Rectangle 3"/>
          <p:cNvSpPr>
            <a:spLocks noGrp="1" noChangeArrowheads="1"/>
          </p:cNvSpPr>
          <p:nvPr>
            <p:ph idx="1"/>
          </p:nvPr>
        </p:nvSpPr>
        <p:spPr>
          <a:xfrm>
            <a:off x="539552" y="1124744"/>
            <a:ext cx="7772400" cy="4191000"/>
          </a:xfrm>
        </p:spPr>
        <p:txBody>
          <a:bodyPr>
            <a:normAutofit fontScale="92500"/>
          </a:bodyPr>
          <a:lstStyle/>
          <a:p>
            <a:pPr marL="448056" indent="-384048" eaLnBrk="1" fontAlgn="auto" hangingPunct="1">
              <a:spcAft>
                <a:spcPts val="0"/>
              </a:spcAft>
              <a:buFont typeface="Wingdings 2"/>
              <a:buChar char=""/>
              <a:defRPr/>
            </a:pPr>
            <a:r>
              <a:rPr lang="es-ES" b="1" i="1" dirty="0">
                <a:effectLst>
                  <a:outerShdw blurRad="38100" dist="38100" dir="2700000" algn="tl">
                    <a:srgbClr val="000000"/>
                  </a:outerShdw>
                </a:effectLst>
              </a:rPr>
              <a:t>Tarea esencial a desplegar en la A.P.</a:t>
            </a:r>
          </a:p>
          <a:p>
            <a:pPr marL="448056" indent="-384048" eaLnBrk="1" fontAlgn="auto" hangingPunct="1">
              <a:spcAft>
                <a:spcPts val="0"/>
              </a:spcAft>
              <a:buFontTx/>
              <a:buNone/>
              <a:defRPr/>
            </a:pPr>
            <a:endParaRPr lang="es-ES" b="1" i="1" dirty="0">
              <a:effectLst>
                <a:outerShdw blurRad="38100" dist="38100" dir="2700000" algn="tl">
                  <a:srgbClr val="000000"/>
                </a:outerShdw>
              </a:effectLst>
            </a:endParaRPr>
          </a:p>
          <a:p>
            <a:pPr marL="448056" indent="-384048" eaLnBrk="1" fontAlgn="auto" hangingPunct="1">
              <a:spcAft>
                <a:spcPts val="0"/>
              </a:spcAft>
              <a:buFont typeface="Wingdings 2"/>
              <a:buChar char=""/>
              <a:defRPr/>
            </a:pPr>
            <a:r>
              <a:rPr lang="es-ES" b="1" i="1" dirty="0">
                <a:effectLst>
                  <a:outerShdw blurRad="38100" dist="38100" dir="2700000" algn="tl">
                    <a:srgbClr val="000000"/>
                  </a:outerShdw>
                </a:effectLst>
              </a:rPr>
              <a:t>Solución de cualquier cuestión que pueda distraer la atención de la materia referente al mérito de la causa.</a:t>
            </a:r>
            <a:r>
              <a:rPr lang="es-ES" i="1" dirty="0">
                <a:effectLst>
                  <a:outerShdw blurRad="38100" dist="38100" dir="2700000" algn="tl">
                    <a:srgbClr val="000000"/>
                  </a:outerShdw>
                </a:effectLst>
              </a:rPr>
              <a:t> </a:t>
            </a:r>
          </a:p>
          <a:p>
            <a:pPr marL="448056" indent="-384048" algn="ctr" eaLnBrk="1" fontAlgn="auto" hangingPunct="1">
              <a:spcAft>
                <a:spcPts val="0"/>
              </a:spcAft>
              <a:buFontTx/>
              <a:buNone/>
              <a:defRPr/>
            </a:pPr>
            <a:r>
              <a:rPr lang="es-ES" b="1" dirty="0">
                <a:effectLst>
                  <a:outerShdw blurRad="38100" dist="38100" dir="2700000" algn="tl">
                    <a:srgbClr val="000000"/>
                  </a:outerShdw>
                </a:effectLst>
              </a:rPr>
              <a:t>(</a:t>
            </a:r>
            <a:r>
              <a:rPr lang="es-ES" sz="2400" b="1" dirty="0">
                <a:effectLst>
                  <a:outerShdw blurRad="38100" dist="38100" dir="2700000" algn="tl">
                    <a:srgbClr val="000000"/>
                  </a:outerShdw>
                </a:effectLst>
              </a:rPr>
              <a:t>integrar la </a:t>
            </a:r>
            <a:r>
              <a:rPr lang="es-ES" sz="2400" b="1" dirty="0" err="1">
                <a:effectLst>
                  <a:outerShdw blurRad="38100" dist="38100" dir="2700000" algn="tl">
                    <a:srgbClr val="000000"/>
                  </a:outerShdw>
                </a:effectLst>
              </a:rPr>
              <a:t>litis</a:t>
            </a:r>
            <a:r>
              <a:rPr lang="es-ES" sz="2400" b="1" dirty="0">
                <a:effectLst>
                  <a:outerShdw blurRad="38100" dist="38100" dir="2700000" algn="tl">
                    <a:srgbClr val="000000"/>
                  </a:outerShdw>
                </a:effectLst>
              </a:rPr>
              <a:t>; conexidad, competencia, resolución de alguna cuestión que hubiere quedado pendiente y pasado inadvertida al juzgado y a las partes)</a:t>
            </a:r>
          </a:p>
        </p:txBody>
      </p:sp>
      <p:sp>
        <p:nvSpPr>
          <p:cNvPr id="4" name="3 Marcador de fecha"/>
          <p:cNvSpPr>
            <a:spLocks noGrp="1"/>
          </p:cNvSpPr>
          <p:nvPr>
            <p:ph type="dt" sz="half" idx="10"/>
          </p:nvPr>
        </p:nvSpPr>
        <p:spPr/>
        <p:txBody>
          <a:bodyPr/>
          <a:lstStyle/>
          <a:p>
            <a:pPr>
              <a:defRPr/>
            </a:pPr>
            <a:fld id="{C2269B6D-3401-4EF1-9739-AB96436BA026}"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Effect transition="in" filter="slide(fromBottom)">
                                      <p:cBhvr>
                                        <p:cTn id="13" dur="500"/>
                                        <p:tgtEl>
                                          <p:spTgt spid="1229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slide(fromBottom)">
                                      <p:cBhvr>
                                        <p:cTn id="18" dur="500"/>
                                        <p:tgtEl>
                                          <p:spTgt spid="1229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slide(fromBottom)">
                                      <p:cBhvr>
                                        <p:cTn id="23"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a:xfrm>
            <a:off x="0" y="0"/>
            <a:ext cx="8229600" cy="1399032"/>
          </a:xfrm>
        </p:spPr>
        <p:txBody>
          <a:bodyPr/>
          <a:lstStyle/>
          <a:p>
            <a:pPr marL="484632" indent="0" eaLnBrk="1" fontAlgn="auto" hangingPunct="1">
              <a:spcAft>
                <a:spcPts val="0"/>
              </a:spcAft>
              <a:defRPr/>
            </a:pPr>
            <a:r>
              <a:rPr lang="es-ES" sz="4000" b="1" i="1" dirty="0">
                <a:solidFill>
                  <a:schemeClr val="accent1">
                    <a:tint val="83000"/>
                    <a:satMod val="150000"/>
                  </a:schemeClr>
                </a:solidFill>
                <a:effectLst>
                  <a:outerShdw blurRad="38100" dist="38100" dir="2700000" algn="tl">
                    <a:srgbClr val="000000"/>
                  </a:outerShdw>
                </a:effectLst>
              </a:rPr>
              <a:t>Función abreviadora-ordenadora</a:t>
            </a:r>
          </a:p>
        </p:txBody>
      </p:sp>
      <p:sp>
        <p:nvSpPr>
          <p:cNvPr id="13315" name="Rectangle 3"/>
          <p:cNvSpPr>
            <a:spLocks noGrp="1" noChangeArrowheads="1"/>
          </p:cNvSpPr>
          <p:nvPr>
            <p:ph idx="1"/>
          </p:nvPr>
        </p:nvSpPr>
        <p:spPr>
          <a:xfrm>
            <a:off x="0" y="1556792"/>
            <a:ext cx="8610600" cy="4419600"/>
          </a:xfrm>
        </p:spPr>
        <p:txBody>
          <a:bodyPr>
            <a:normAutofit lnSpcReduction="10000"/>
          </a:bodyPr>
          <a:lstStyle/>
          <a:p>
            <a:pPr marL="448056" indent="-384048" algn="ctr" eaLnBrk="1" fontAlgn="auto" hangingPunct="1">
              <a:lnSpc>
                <a:spcPct val="90000"/>
              </a:lnSpc>
              <a:spcAft>
                <a:spcPts val="0"/>
              </a:spcAft>
              <a:buFontTx/>
              <a:buNone/>
              <a:defRPr/>
            </a:pPr>
            <a:r>
              <a:rPr lang="es-ES" sz="2800" dirty="0"/>
              <a:t>Arts. 347 inc. 1º y 3º a 7º; 348; 351</a:t>
            </a:r>
          </a:p>
          <a:p>
            <a:pPr marL="448056" indent="-384048" eaLnBrk="1" fontAlgn="auto" hangingPunct="1">
              <a:lnSpc>
                <a:spcPct val="90000"/>
              </a:lnSpc>
              <a:spcAft>
                <a:spcPts val="0"/>
              </a:spcAft>
              <a:buFont typeface="Wingdings 2"/>
              <a:buChar char=""/>
              <a:defRPr/>
            </a:pPr>
            <a:r>
              <a:rPr lang="es-ES" sz="2800" b="1" i="1" dirty="0"/>
              <a:t>ajuste pretensiones (</a:t>
            </a:r>
            <a:r>
              <a:rPr lang="es-ES" sz="2000" b="1" i="1" dirty="0"/>
              <a:t>aclaraciones, explicaciones) </a:t>
            </a:r>
          </a:p>
          <a:p>
            <a:pPr marL="448056" indent="-384048" eaLnBrk="1" fontAlgn="auto" hangingPunct="1">
              <a:lnSpc>
                <a:spcPct val="90000"/>
              </a:lnSpc>
              <a:spcAft>
                <a:spcPts val="0"/>
              </a:spcAft>
              <a:buFont typeface="Wingdings 2"/>
              <a:buChar char=""/>
              <a:defRPr/>
            </a:pPr>
            <a:r>
              <a:rPr lang="es-ES" sz="2800" b="1" i="1" dirty="0"/>
              <a:t>hechos nuevos/ hechos no controvertidos y controvertidos</a:t>
            </a:r>
          </a:p>
          <a:p>
            <a:pPr marL="448056" indent="-384048" eaLnBrk="1" fontAlgn="auto" hangingPunct="1">
              <a:lnSpc>
                <a:spcPct val="90000"/>
              </a:lnSpc>
              <a:spcAft>
                <a:spcPts val="0"/>
              </a:spcAft>
              <a:buFont typeface="Wingdings 2"/>
              <a:buChar char=""/>
              <a:defRPr/>
            </a:pPr>
            <a:r>
              <a:rPr lang="es-ES" sz="2800" b="1" i="1" dirty="0"/>
              <a:t>“apertura” a prueba  (o puro derecho)</a:t>
            </a:r>
          </a:p>
          <a:p>
            <a:pPr marL="448056" indent="-384048" eaLnBrk="1" fontAlgn="auto" hangingPunct="1">
              <a:lnSpc>
                <a:spcPct val="90000"/>
              </a:lnSpc>
              <a:spcAft>
                <a:spcPts val="0"/>
              </a:spcAft>
              <a:buFont typeface="Wingdings 2"/>
              <a:buChar char=""/>
              <a:defRPr/>
            </a:pPr>
            <a:r>
              <a:rPr lang="es-ES" sz="2800" b="1" i="1" dirty="0"/>
              <a:t> ordena prueba a producir - se fijan los puntos de pericia- se resuelven impugnaciones etc.</a:t>
            </a:r>
          </a:p>
          <a:p>
            <a:pPr marL="448056" indent="-384048" eaLnBrk="1" fontAlgn="auto" hangingPunct="1">
              <a:lnSpc>
                <a:spcPct val="90000"/>
              </a:lnSpc>
              <a:spcAft>
                <a:spcPts val="0"/>
              </a:spcAft>
              <a:buFont typeface="Wingdings 2"/>
              <a:buChar char=""/>
              <a:defRPr/>
            </a:pPr>
            <a:r>
              <a:rPr lang="es-ES" sz="2800" b="1" i="1" dirty="0"/>
              <a:t>oposición a recepción prueba y apelación: todo en la audiencia </a:t>
            </a:r>
          </a:p>
          <a:p>
            <a:pPr marL="448056" indent="-384048" eaLnBrk="1" fontAlgn="auto" hangingPunct="1">
              <a:lnSpc>
                <a:spcPct val="90000"/>
              </a:lnSpc>
              <a:spcAft>
                <a:spcPts val="0"/>
              </a:spcAft>
              <a:buFont typeface="Wingdings 2"/>
              <a:buChar char=""/>
              <a:defRPr/>
            </a:pPr>
            <a:r>
              <a:rPr lang="es-ES" sz="2800" b="1" i="1" dirty="0"/>
              <a:t>Fija audiencia prueba (complementaria) opcional</a:t>
            </a:r>
          </a:p>
        </p:txBody>
      </p:sp>
      <p:sp>
        <p:nvSpPr>
          <p:cNvPr id="4" name="3 Marcador de fecha"/>
          <p:cNvSpPr>
            <a:spLocks noGrp="1"/>
          </p:cNvSpPr>
          <p:nvPr>
            <p:ph type="dt" sz="half" idx="10"/>
          </p:nvPr>
        </p:nvSpPr>
        <p:spPr/>
        <p:txBody>
          <a:bodyPr/>
          <a:lstStyle/>
          <a:p>
            <a:pPr>
              <a:defRPr/>
            </a:pPr>
            <a:fld id="{324E4E52-2E62-4551-AF5A-B0F7FE3B71F1}"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dissolve">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dissolve">
                                      <p:cBhvr>
                                        <p:cTn id="32" dur="500"/>
                                        <p:tgtEl>
                                          <p:spTgt spid="133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dissolve">
                                      <p:cBhvr>
                                        <p:cTn id="37"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57158" y="928670"/>
            <a:ext cx="7239000" cy="1585900"/>
          </a:xfrm>
        </p:spPr>
        <p:txBody>
          <a:bodyPr>
            <a:normAutofit fontScale="90000"/>
          </a:bodyPr>
          <a:lstStyle/>
          <a:p>
            <a:pPr indent="0" eaLnBrk="1" fontAlgn="auto" hangingPunct="1">
              <a:spcAft>
                <a:spcPts val="0"/>
              </a:spcAft>
              <a:defRPr/>
            </a:pPr>
            <a:br>
              <a:rPr lang="es-AR" sz="4400" i="1" dirty="0">
                <a:solidFill>
                  <a:schemeClr val="accent1">
                    <a:tint val="83000"/>
                    <a:satMod val="150000"/>
                  </a:schemeClr>
                </a:solidFill>
                <a:effectLst/>
              </a:rPr>
            </a:br>
            <a:r>
              <a:rPr lang="es-AR" sz="4400" i="1" dirty="0">
                <a:solidFill>
                  <a:schemeClr val="accent1">
                    <a:tint val="83000"/>
                    <a:satMod val="150000"/>
                  </a:schemeClr>
                </a:solidFill>
                <a:effectLst/>
              </a:rPr>
              <a:t>Reglas de la Audiencia Preliminar</a:t>
            </a:r>
            <a:br>
              <a:rPr lang="es-AR" sz="4400" i="1" dirty="0">
                <a:solidFill>
                  <a:schemeClr val="accent1">
                    <a:tint val="83000"/>
                    <a:satMod val="150000"/>
                  </a:schemeClr>
                </a:solidFill>
                <a:effectLst/>
              </a:rPr>
            </a:br>
            <a:endParaRPr lang="es-AR" sz="4400" dirty="0">
              <a:solidFill>
                <a:schemeClr val="accent1">
                  <a:tint val="83000"/>
                  <a:satMod val="150000"/>
                </a:schemeClr>
              </a:solidFill>
            </a:endParaRPr>
          </a:p>
        </p:txBody>
      </p:sp>
      <p:sp>
        <p:nvSpPr>
          <p:cNvPr id="5" name="4 Marcador de texto"/>
          <p:cNvSpPr>
            <a:spLocks noGrp="1"/>
          </p:cNvSpPr>
          <p:nvPr>
            <p:ph type="body" idx="1"/>
          </p:nvPr>
        </p:nvSpPr>
        <p:spPr>
          <a:xfrm>
            <a:off x="3643307" y="2786058"/>
            <a:ext cx="5500694" cy="1997080"/>
          </a:xfrm>
        </p:spPr>
        <p:txBody>
          <a:bodyPr>
            <a:normAutofit/>
          </a:bodyPr>
          <a:lstStyle/>
          <a:p>
            <a:pPr eaLnBrk="1" fontAlgn="auto" hangingPunct="1">
              <a:spcAft>
                <a:spcPts val="0"/>
              </a:spcAft>
              <a:buFont typeface="Wingdings 2"/>
              <a:buNone/>
              <a:defRPr/>
            </a:pPr>
            <a:endParaRPr lang="es-AR" i="1" dirty="0"/>
          </a:p>
          <a:p>
            <a:pPr eaLnBrk="1" fontAlgn="auto" hangingPunct="1">
              <a:spcAft>
                <a:spcPts val="0"/>
              </a:spcAft>
              <a:buFont typeface="Wingdings 2"/>
              <a:buNone/>
              <a:defRPr/>
            </a:pPr>
            <a:endParaRPr lang="es-AR" i="1" dirty="0"/>
          </a:p>
          <a:p>
            <a:pPr eaLnBrk="1" fontAlgn="auto" hangingPunct="1">
              <a:spcAft>
                <a:spcPts val="0"/>
              </a:spcAft>
              <a:buFont typeface="Wingdings 2"/>
              <a:buNone/>
              <a:defRPr/>
            </a:pPr>
            <a:r>
              <a:rPr lang="es-AR" b="1" i="1" dirty="0"/>
              <a:t> </a:t>
            </a:r>
            <a:r>
              <a:rPr lang="es-AR" sz="4000" b="1" i="1" dirty="0"/>
              <a:t>ART. 346 C.P.C.C.E.R.       </a:t>
            </a:r>
            <a:endParaRPr lang="es-AR" sz="4000" b="1" dirty="0"/>
          </a:p>
        </p:txBody>
      </p:sp>
      <p:sp>
        <p:nvSpPr>
          <p:cNvPr id="6" name="5 Marcador de fecha"/>
          <p:cNvSpPr>
            <a:spLocks noGrp="1"/>
          </p:cNvSpPr>
          <p:nvPr>
            <p:ph type="dt" sz="half" idx="10"/>
          </p:nvPr>
        </p:nvSpPr>
        <p:spPr/>
        <p:txBody>
          <a:bodyPr/>
          <a:lstStyle/>
          <a:p>
            <a:pPr>
              <a:defRPr/>
            </a:pPr>
            <a:fld id="{60CCCA49-051D-4964-9944-798F4050274E}" type="datetime1">
              <a:rPr lang="es-ES" smtClean="0"/>
              <a:pPr>
                <a:defRPr/>
              </a:pPr>
              <a:t>29/5/19</a:t>
            </a:fld>
            <a:endParaRPr lang="es-ES"/>
          </a:p>
        </p:txBody>
      </p:sp>
      <p:sp>
        <p:nvSpPr>
          <p:cNvPr id="7" name="6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a:xfrm>
            <a:off x="179512" y="188640"/>
            <a:ext cx="7755904" cy="5832648"/>
          </a:xfrm>
        </p:spPr>
        <p:txBody>
          <a:bodyPr/>
          <a:lstStyle/>
          <a:p>
            <a:pPr algn="just"/>
            <a:r>
              <a:rPr lang="es-ES" sz="1200" b="1" dirty="0"/>
              <a:t>Art. 346. - Audiencia Preliminar. Reglas.- Si hubiere hechos controvertidos el juez deberá señalar una audiencia a realizarse dentro de los treinta (30) días de dictada la providencia que tiene por contestada la demanda o reconvención, en su caso, o firme el interlocutorio que resuelve las excepciones previas.</a:t>
            </a:r>
          </a:p>
          <a:p>
            <a:pPr algn="just"/>
            <a:r>
              <a:rPr lang="es-ES" sz="1200" b="1" dirty="0"/>
              <a:t> </a:t>
            </a:r>
          </a:p>
          <a:p>
            <a:pPr algn="just"/>
            <a:r>
              <a:rPr lang="es-ES" sz="1200" b="1" dirty="0"/>
              <a:t>La audiencia preliminar se realizará según las siguientes reglas:</a:t>
            </a:r>
          </a:p>
          <a:p>
            <a:pPr algn="just"/>
            <a:r>
              <a:rPr lang="es-ES" sz="1200" b="1" dirty="0"/>
              <a:t> </a:t>
            </a:r>
          </a:p>
          <a:p>
            <a:pPr algn="just"/>
            <a:r>
              <a:rPr lang="es-ES" sz="1200" b="1" dirty="0"/>
              <a:t>1. Será presidida por el juez, con carácter indelegable. Si el juez no se hallare presente no se realizará la audiencia, debiéndose dejar constancia de la comparecencia de las partes en el libro de asistencia. Las explicaciones o aclaraciones que el juez requiera o las fórmulas conciliatorias que proponga, no constituirán prejuzgamiento.</a:t>
            </a:r>
          </a:p>
          <a:p>
            <a:pPr algn="just"/>
            <a:r>
              <a:rPr lang="es-ES" sz="1200" b="1" dirty="0"/>
              <a:t> </a:t>
            </a:r>
          </a:p>
          <a:p>
            <a:pPr algn="just"/>
            <a:r>
              <a:rPr lang="es-ES" sz="1200" b="1" dirty="0"/>
              <a:t>2. Las partes serán notificadas en sus domicilios reales y procesales; deberán concurrir en forma personal y por medio de sus representantes legales en caso de menores o incapaces, con asistencia letrada, quedando notificadas de todo lo que aconteciera en el acto. En casos extremos el juez, por resolución fundada, podrá autorizar a la parte a comparecer por representante. Si por razones de fuerza mayor, debidamente acreditadas, alguna de las partes no pudiere comparecer, el tribunal podrá diferir la audiencia. La parte que no concurriera a la audiencia quedará también notificada en el acto de todas las resoluciones que allí se dicten, no pudiendo plantear ningún recurso al respecto, y su ausencia injustificada podrá estimarse como reconocimiento de la verdad de los hechos pertinentes y lícitos articulados por la contraparte en el escrito constitutivo.</a:t>
            </a:r>
          </a:p>
          <a:p>
            <a:pPr algn="just"/>
            <a:endParaRPr lang="es-ES" sz="1200" b="1" dirty="0"/>
          </a:p>
          <a:p>
            <a:pPr algn="just"/>
            <a:r>
              <a:rPr lang="es-ES" sz="1200" b="1" dirty="0"/>
              <a:t>3. Cuando alguna de las partes sea una persona jurídica, deberá indicar, con anterioridad a la audiencia, quien la representará en el acto. La persona designada deberá conocer acabadamente el objeto del juicio y se la tendrá por notificada con la presentación del escrito. En caso de no efectuarse la indicación prevista por este artículo, deberá concurrir a la audiencia la persona que legalmente represente a la parte.-</a:t>
            </a:r>
          </a:p>
          <a:p>
            <a:pPr algn="just"/>
            <a:endParaRPr lang="es-ES" sz="1200" b="1" dirty="0"/>
          </a:p>
          <a:p>
            <a:pPr algn="just"/>
            <a:endParaRPr lang="es-ES" sz="1200" b="1" dirty="0"/>
          </a:p>
          <a:p>
            <a:pPr algn="just"/>
            <a:endParaRPr lang="es-ES" sz="1200" b="1" dirty="0"/>
          </a:p>
        </p:txBody>
      </p:sp>
      <p:sp>
        <p:nvSpPr>
          <p:cNvPr id="4" name="3 Marcador de fecha"/>
          <p:cNvSpPr>
            <a:spLocks noGrp="1"/>
          </p:cNvSpPr>
          <p:nvPr>
            <p:ph type="dt" sz="half" idx="10"/>
          </p:nvPr>
        </p:nvSpPr>
        <p:spPr/>
        <p:txBody>
          <a:bodyPr/>
          <a:lstStyle/>
          <a:p>
            <a:pPr>
              <a:defRPr/>
            </a:pPr>
            <a:fld id="{01F6175D-B3CD-40C8-B8E6-604A738F475B}"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pPr marL="484632" indent="0" eaLnBrk="1" fontAlgn="auto" hangingPunct="1">
              <a:spcAft>
                <a:spcPts val="0"/>
              </a:spcAft>
              <a:defRPr/>
            </a:pPr>
            <a:r>
              <a:rPr lang="es-ES" sz="4000" b="1" i="1" dirty="0">
                <a:solidFill>
                  <a:schemeClr val="accent1">
                    <a:tint val="83000"/>
                    <a:satMod val="150000"/>
                  </a:schemeClr>
                </a:solidFill>
                <a:effectLst>
                  <a:outerShdw blurRad="38100" dist="38100" dir="2700000" algn="tl">
                    <a:srgbClr val="000000"/>
                  </a:outerShdw>
                </a:effectLst>
              </a:rPr>
              <a:t>Audiencia preliminar: Reglas </a:t>
            </a:r>
            <a:br>
              <a:rPr lang="es-ES" sz="4000" b="1" i="1" dirty="0">
                <a:solidFill>
                  <a:schemeClr val="accent1">
                    <a:tint val="83000"/>
                    <a:satMod val="150000"/>
                  </a:schemeClr>
                </a:solidFill>
                <a:effectLst>
                  <a:outerShdw blurRad="38100" dist="38100" dir="2700000" algn="tl">
                    <a:srgbClr val="000000"/>
                  </a:outerShdw>
                </a:effectLst>
              </a:rPr>
            </a:br>
            <a:r>
              <a:rPr lang="es-ES" sz="4000" b="1" i="1" dirty="0">
                <a:solidFill>
                  <a:schemeClr val="accent1">
                    <a:tint val="83000"/>
                    <a:satMod val="150000"/>
                  </a:schemeClr>
                </a:solidFill>
                <a:effectLst>
                  <a:outerShdw blurRad="38100" dist="38100" dir="2700000" algn="tl">
                    <a:srgbClr val="000000"/>
                  </a:outerShdw>
                </a:effectLst>
              </a:rPr>
              <a:t>                                  </a:t>
            </a:r>
            <a:r>
              <a:rPr lang="es-ES" sz="2400" b="1" i="1" dirty="0">
                <a:solidFill>
                  <a:schemeClr val="accent1">
                    <a:tint val="83000"/>
                    <a:satMod val="150000"/>
                  </a:schemeClr>
                </a:solidFill>
                <a:effectLst>
                  <a:outerShdw blurRad="38100" dist="38100" dir="2700000" algn="tl">
                    <a:srgbClr val="000000"/>
                  </a:outerShdw>
                </a:effectLst>
              </a:rPr>
              <a:t>(art. 346)</a:t>
            </a:r>
          </a:p>
        </p:txBody>
      </p:sp>
      <p:sp>
        <p:nvSpPr>
          <p:cNvPr id="14339" name="Rectangle 3"/>
          <p:cNvSpPr>
            <a:spLocks noGrp="1" noChangeArrowheads="1"/>
          </p:cNvSpPr>
          <p:nvPr>
            <p:ph idx="1"/>
          </p:nvPr>
        </p:nvSpPr>
        <p:spPr>
          <a:xfrm>
            <a:off x="457200" y="1628775"/>
            <a:ext cx="8229600" cy="4826000"/>
          </a:xfrm>
        </p:spPr>
        <p:txBody>
          <a:bodyPr/>
          <a:lstStyle/>
          <a:p>
            <a:pPr eaLnBrk="1" hangingPunct="1"/>
            <a:r>
              <a:rPr lang="es-ES" sz="2800" b="1" i="1" dirty="0"/>
              <a:t>Oportunidad: </a:t>
            </a:r>
            <a:r>
              <a:rPr lang="es-ES" sz="2400" i="1" dirty="0"/>
              <a:t>luego de etapa </a:t>
            </a:r>
            <a:r>
              <a:rPr lang="es-ES" sz="2400" i="1" dirty="0" err="1"/>
              <a:t>postulatoria</a:t>
            </a:r>
            <a:r>
              <a:rPr lang="es-ES" sz="2400" i="1" dirty="0"/>
              <a:t> -resueltas excepciones – Plazo: 30 días (en juicio ordinario) o  10 días (sumarísimo)</a:t>
            </a:r>
          </a:p>
          <a:p>
            <a:pPr eaLnBrk="1" hangingPunct="1"/>
            <a:endParaRPr lang="es-ES" sz="2400" i="1" dirty="0"/>
          </a:p>
          <a:p>
            <a:pPr eaLnBrk="1" hangingPunct="1"/>
            <a:r>
              <a:rPr lang="es-ES" sz="2800" b="1" i="1" dirty="0"/>
              <a:t>Presidida por el juez: INDELEGABLE (no hay sanción de “nulidad”)</a:t>
            </a:r>
          </a:p>
          <a:p>
            <a:pPr eaLnBrk="1" hangingPunct="1">
              <a:buFont typeface="Wingdings 2" pitchFamily="18" charset="2"/>
              <a:buNone/>
            </a:pPr>
            <a:endParaRPr lang="es-ES" sz="2800" b="1" i="1" dirty="0"/>
          </a:p>
          <a:p>
            <a:pPr algn="ctr" eaLnBrk="1" hangingPunct="1"/>
            <a:r>
              <a:rPr lang="es-ES" sz="2800" b="1" i="1" dirty="0"/>
              <a:t>Juez no está presente: </a:t>
            </a:r>
            <a:r>
              <a:rPr lang="es-ES" sz="2800" b="1" i="1" u="sng" dirty="0"/>
              <a:t>no se celebra la A.P. </a:t>
            </a:r>
          </a:p>
          <a:p>
            <a:pPr algn="ctr" eaLnBrk="1" hangingPunct="1"/>
            <a:r>
              <a:rPr lang="es-ES" sz="2800" b="1" i="1" dirty="0"/>
              <a:t>Firma del libro asistencia en caso ausencia juez </a:t>
            </a:r>
            <a:r>
              <a:rPr lang="es-ES" sz="1800" b="1" i="1" dirty="0"/>
              <a:t>( art. 9.13 Reglamento Fuero </a:t>
            </a:r>
            <a:r>
              <a:rPr lang="es-ES" sz="1800" b="1" i="1" dirty="0" err="1"/>
              <a:t>Civ</a:t>
            </a:r>
            <a:r>
              <a:rPr lang="es-ES" sz="1800" b="1" i="1" dirty="0"/>
              <a:t> y </a:t>
            </a:r>
            <a:r>
              <a:rPr lang="es-ES" sz="1800" b="1" i="1" dirty="0" err="1"/>
              <a:t>Com</a:t>
            </a:r>
            <a:r>
              <a:rPr lang="es-ES" sz="1800" b="1" i="1" dirty="0"/>
              <a:t> de </a:t>
            </a:r>
            <a:r>
              <a:rPr lang="es-ES" sz="1800" b="1" i="1" dirty="0" err="1"/>
              <a:t>E.Ríos</a:t>
            </a:r>
            <a:r>
              <a:rPr lang="es-ES" sz="1800" b="1" i="1" dirty="0"/>
              <a:t> )</a:t>
            </a:r>
          </a:p>
        </p:txBody>
      </p:sp>
      <p:sp>
        <p:nvSpPr>
          <p:cNvPr id="4" name="3 Marcador de fecha"/>
          <p:cNvSpPr>
            <a:spLocks noGrp="1"/>
          </p:cNvSpPr>
          <p:nvPr>
            <p:ph type="dt" sz="half" idx="10"/>
          </p:nvPr>
        </p:nvSpPr>
        <p:spPr/>
        <p:txBody>
          <a:bodyPr/>
          <a:lstStyle/>
          <a:p>
            <a:pPr>
              <a:defRPr/>
            </a:pPr>
            <a:fld id="{91757E38-E552-4AD4-92DC-706637815D29}"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fade">
                                      <p:cBhvr>
                                        <p:cTn id="13" dur="2000"/>
                                        <p:tgtEl>
                                          <p:spTgt spid="143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339">
                                            <p:txEl>
                                              <p:pRg st="2" end="2"/>
                                            </p:txEl>
                                          </p:spTgt>
                                        </p:tgtEl>
                                        <p:attrNameLst>
                                          <p:attrName>style.visibility</p:attrName>
                                        </p:attrNameLst>
                                      </p:cBhvr>
                                      <p:to>
                                        <p:strVal val="visible"/>
                                      </p:to>
                                    </p:set>
                                    <p:animEffect transition="in" filter="fade">
                                      <p:cBhvr>
                                        <p:cTn id="18" dur="2000"/>
                                        <p:tgtEl>
                                          <p:spTgt spid="143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fade">
                                      <p:cBhvr>
                                        <p:cTn id="23" dur="2000"/>
                                        <p:tgtEl>
                                          <p:spTgt spid="1433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339">
                                            <p:txEl>
                                              <p:pRg st="5" end="5"/>
                                            </p:txEl>
                                          </p:spTgt>
                                        </p:tgtEl>
                                        <p:attrNameLst>
                                          <p:attrName>style.visibility</p:attrName>
                                        </p:attrNameLst>
                                      </p:cBhvr>
                                      <p:to>
                                        <p:strVal val="visible"/>
                                      </p:to>
                                    </p:set>
                                    <p:animEffect transition="in" filter="fade">
                                      <p:cBhvr>
                                        <p:cTn id="28" dur="20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descr="Large confetti"/>
          <p:cNvSpPr>
            <a:spLocks noGrp="1" noChangeArrowheads="1"/>
          </p:cNvSpPr>
          <p:nvPr>
            <p:ph type="title"/>
          </p:nvPr>
        </p:nvSpPr>
        <p:spPr/>
        <p:txBody>
          <a:bodyPr/>
          <a:lstStyle/>
          <a:p>
            <a:pPr marL="484632" indent="0" eaLnBrk="1" fontAlgn="auto" hangingPunct="1">
              <a:spcAft>
                <a:spcPts val="0"/>
              </a:spcAft>
              <a:defRPr/>
            </a:pPr>
            <a:r>
              <a:rPr lang="es-ES" sz="4000" b="1" i="1" dirty="0">
                <a:solidFill>
                  <a:schemeClr val="accent1">
                    <a:tint val="83000"/>
                    <a:satMod val="150000"/>
                  </a:schemeClr>
                </a:solidFill>
                <a:effectLst>
                  <a:outerShdw blurRad="38100" dist="38100" dir="2700000" algn="tl">
                    <a:srgbClr val="000000"/>
                  </a:outerShdw>
                </a:effectLst>
              </a:rPr>
              <a:t>Audiencia preliminar: Reglas</a:t>
            </a:r>
            <a:r>
              <a:rPr lang="es-ES" sz="2400" b="1" i="1" dirty="0">
                <a:solidFill>
                  <a:schemeClr val="accent1">
                    <a:tint val="83000"/>
                    <a:satMod val="150000"/>
                  </a:schemeClr>
                </a:solidFill>
                <a:effectLst>
                  <a:outerShdw blurRad="38100" dist="38100" dir="2700000" algn="tl">
                    <a:srgbClr val="000000"/>
                  </a:outerShdw>
                </a:effectLst>
              </a:rPr>
              <a:t> 						(continuación)</a:t>
            </a:r>
            <a:r>
              <a:rPr lang="es-ES" sz="4000" b="1" i="1" dirty="0">
                <a:solidFill>
                  <a:schemeClr val="accent1">
                    <a:tint val="83000"/>
                    <a:satMod val="150000"/>
                  </a:schemeClr>
                </a:solidFill>
                <a:effectLst>
                  <a:outerShdw blurRad="38100" dist="38100" dir="2700000" algn="tl">
                    <a:srgbClr val="000000"/>
                  </a:outerShdw>
                </a:effectLst>
              </a:rPr>
              <a:t> </a:t>
            </a:r>
          </a:p>
        </p:txBody>
      </p:sp>
      <p:sp>
        <p:nvSpPr>
          <p:cNvPr id="25603" name="Rectangle 3"/>
          <p:cNvSpPr>
            <a:spLocks noGrp="1" noChangeArrowheads="1"/>
          </p:cNvSpPr>
          <p:nvPr>
            <p:ph idx="1"/>
          </p:nvPr>
        </p:nvSpPr>
        <p:spPr>
          <a:xfrm>
            <a:off x="468313" y="1844675"/>
            <a:ext cx="8229600" cy="4572000"/>
          </a:xfrm>
        </p:spPr>
        <p:txBody>
          <a:bodyPr/>
          <a:lstStyle/>
          <a:p>
            <a:pPr eaLnBrk="1" hangingPunct="1"/>
            <a:r>
              <a:rPr lang="es-ES" b="1" i="1"/>
              <a:t>Presencia de las partes:  personal  y con patrocinio letrado (carga procesal).</a:t>
            </a:r>
          </a:p>
          <a:p>
            <a:pPr eaLnBrk="1" hangingPunct="1"/>
            <a:r>
              <a:rPr lang="es-ES" b="1" i="1"/>
              <a:t>Sólo en </a:t>
            </a:r>
            <a:r>
              <a:rPr lang="es-ES" b="1" i="1" u="sng"/>
              <a:t>casos extremos</a:t>
            </a:r>
            <a:r>
              <a:rPr lang="es-ES" b="1" i="1"/>
              <a:t> puede excusarse  incomparecencia </a:t>
            </a:r>
            <a:r>
              <a:rPr lang="es-ES" sz="2800" b="1" i="1"/>
              <a:t>o disponerse su suspensión de la A.P., por fuerza mayor (inc 2º)</a:t>
            </a:r>
          </a:p>
          <a:p>
            <a:pPr eaLnBrk="1" hangingPunct="1"/>
            <a:r>
              <a:rPr lang="es-ES" b="1" i="1"/>
              <a:t>Reglas para las personas jurídicas </a:t>
            </a:r>
            <a:r>
              <a:rPr lang="es-ES" sz="2800" b="1" i="1"/>
              <a:t>(inc 3º)</a:t>
            </a:r>
          </a:p>
        </p:txBody>
      </p:sp>
      <p:sp>
        <p:nvSpPr>
          <p:cNvPr id="4" name="3 Marcador de fecha"/>
          <p:cNvSpPr>
            <a:spLocks noGrp="1"/>
          </p:cNvSpPr>
          <p:nvPr>
            <p:ph type="dt" sz="half" idx="10"/>
          </p:nvPr>
        </p:nvSpPr>
        <p:spPr/>
        <p:txBody>
          <a:bodyPr/>
          <a:lstStyle/>
          <a:p>
            <a:pPr>
              <a:defRPr/>
            </a:pPr>
            <a:fld id="{A0280B39-BDAE-4DFB-8A2D-94BA7E19CC41}"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ox(in)">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ox(in)">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ox(in)">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p:txBody>
          <a:bodyPr/>
          <a:lstStyle/>
          <a:p>
            <a:pPr marL="484632" indent="0" eaLnBrk="1" fontAlgn="auto" hangingPunct="1">
              <a:spcAft>
                <a:spcPts val="0"/>
              </a:spcAft>
              <a:defRPr/>
            </a:pPr>
            <a:r>
              <a:rPr lang="es-ES" b="1" i="1" dirty="0">
                <a:solidFill>
                  <a:schemeClr val="accent1">
                    <a:tint val="83000"/>
                    <a:satMod val="150000"/>
                  </a:schemeClr>
                </a:solidFill>
                <a:effectLst>
                  <a:outerShdw blurRad="38100" dist="38100" dir="2700000" algn="tl">
                    <a:srgbClr val="000000"/>
                  </a:outerShdw>
                </a:effectLst>
              </a:rPr>
              <a:t>Incomparecencia de las partes: </a:t>
            </a:r>
            <a:r>
              <a:rPr lang="es-ES" sz="2400" b="1" i="1" dirty="0">
                <a:solidFill>
                  <a:schemeClr val="accent1">
                    <a:tint val="83000"/>
                    <a:satMod val="150000"/>
                  </a:schemeClr>
                </a:solidFill>
                <a:effectLst>
                  <a:outerShdw blurRad="38100" dist="38100" dir="2700000" algn="tl">
                    <a:srgbClr val="000000"/>
                  </a:outerShdw>
                </a:effectLst>
              </a:rPr>
              <a:t> ART. 346 INC 2° -ULTIMO PÁRRAFO-</a:t>
            </a:r>
            <a:endParaRPr lang="es-ES" b="1" i="1" dirty="0">
              <a:solidFill>
                <a:schemeClr val="accent1">
                  <a:tint val="83000"/>
                  <a:satMod val="150000"/>
                </a:schemeClr>
              </a:solidFill>
              <a:effectLst>
                <a:outerShdw blurRad="38100" dist="38100" dir="2700000" algn="tl">
                  <a:srgbClr val="000000"/>
                </a:outerShdw>
              </a:effectLst>
            </a:endParaRPr>
          </a:p>
        </p:txBody>
      </p:sp>
      <p:sp>
        <p:nvSpPr>
          <p:cNvPr id="15363" name="Rectangle 3"/>
          <p:cNvSpPr>
            <a:spLocks noGrp="1" noChangeArrowheads="1"/>
          </p:cNvSpPr>
          <p:nvPr>
            <p:ph idx="1"/>
          </p:nvPr>
        </p:nvSpPr>
        <p:spPr>
          <a:xfrm>
            <a:off x="457200" y="1882775"/>
            <a:ext cx="8229600" cy="4572000"/>
          </a:xfrm>
        </p:spPr>
        <p:txBody>
          <a:bodyPr>
            <a:normAutofit/>
          </a:bodyPr>
          <a:lstStyle/>
          <a:p>
            <a:pPr marL="448056" indent="-384048" eaLnBrk="1" fontAlgn="auto" hangingPunct="1">
              <a:lnSpc>
                <a:spcPct val="90000"/>
              </a:lnSpc>
              <a:spcAft>
                <a:spcPts val="0"/>
              </a:spcAft>
              <a:buFontTx/>
              <a:buChar char="•"/>
              <a:defRPr/>
            </a:pPr>
            <a:r>
              <a:rPr lang="es-ES" i="1" dirty="0">
                <a:effectLst>
                  <a:outerShdw blurRad="38100" dist="38100" dir="2700000" algn="tl">
                    <a:srgbClr val="000000"/>
                  </a:outerShdw>
                </a:effectLst>
              </a:rPr>
              <a:t>Quedan notificadas en el acto de todas las resoluciones que allí se dicten</a:t>
            </a:r>
          </a:p>
          <a:p>
            <a:pPr marL="448056" indent="-384048" eaLnBrk="1" fontAlgn="auto" hangingPunct="1">
              <a:lnSpc>
                <a:spcPct val="90000"/>
              </a:lnSpc>
              <a:spcAft>
                <a:spcPts val="0"/>
              </a:spcAft>
              <a:buFont typeface="Wingdings 2"/>
              <a:buNone/>
              <a:defRPr/>
            </a:pPr>
            <a:endParaRPr lang="es-ES" i="1" dirty="0">
              <a:effectLst>
                <a:outerShdw blurRad="38100" dist="38100" dir="2700000" algn="tl">
                  <a:srgbClr val="000000"/>
                </a:outerShdw>
              </a:effectLst>
            </a:endParaRPr>
          </a:p>
          <a:p>
            <a:pPr marL="448056" indent="-384048" eaLnBrk="1" fontAlgn="auto" hangingPunct="1">
              <a:lnSpc>
                <a:spcPct val="90000"/>
              </a:lnSpc>
              <a:spcAft>
                <a:spcPts val="0"/>
              </a:spcAft>
              <a:buFontTx/>
              <a:buChar char="•"/>
              <a:defRPr/>
            </a:pPr>
            <a:r>
              <a:rPr lang="es-ES" b="1" i="1" dirty="0">
                <a:effectLst>
                  <a:outerShdw blurRad="38100" dist="38100" dir="2700000" algn="tl">
                    <a:srgbClr val="000000"/>
                  </a:outerShdw>
                </a:effectLst>
              </a:rPr>
              <a:t>N</a:t>
            </a:r>
            <a:r>
              <a:rPr lang="es-ES" b="1" i="1" dirty="0"/>
              <a:t>o </a:t>
            </a:r>
            <a:r>
              <a:rPr lang="es-ES" b="1" i="1" dirty="0">
                <a:effectLst>
                  <a:outerShdw blurRad="38100" dist="38100" dir="2700000" algn="tl">
                    <a:srgbClr val="000000"/>
                  </a:outerShdw>
                </a:effectLst>
              </a:rPr>
              <a:t>puede plantear recurso alguno</a:t>
            </a:r>
            <a:endParaRPr lang="es-ES" i="1" dirty="0">
              <a:effectLst>
                <a:outerShdw blurRad="38100" dist="38100" dir="2700000" algn="tl">
                  <a:srgbClr val="000000"/>
                </a:outerShdw>
              </a:effectLst>
            </a:endParaRPr>
          </a:p>
          <a:p>
            <a:pPr marL="448056" indent="-384048" eaLnBrk="1" fontAlgn="auto" hangingPunct="1">
              <a:lnSpc>
                <a:spcPct val="90000"/>
              </a:lnSpc>
              <a:spcAft>
                <a:spcPts val="0"/>
              </a:spcAft>
              <a:buFont typeface="Wingdings 2"/>
              <a:buNone/>
              <a:defRPr/>
            </a:pPr>
            <a:endParaRPr lang="es-ES" i="1" dirty="0">
              <a:effectLst>
                <a:outerShdw blurRad="38100" dist="38100" dir="2700000" algn="tl">
                  <a:srgbClr val="000000"/>
                </a:outerShdw>
              </a:effectLst>
            </a:endParaRPr>
          </a:p>
          <a:p>
            <a:pPr marL="448056" indent="-384048" eaLnBrk="1" fontAlgn="auto" hangingPunct="1">
              <a:lnSpc>
                <a:spcPct val="90000"/>
              </a:lnSpc>
              <a:spcAft>
                <a:spcPts val="0"/>
              </a:spcAft>
              <a:buFontTx/>
              <a:buChar char="•"/>
              <a:defRPr/>
            </a:pPr>
            <a:r>
              <a:rPr lang="es-ES" b="1" i="1" dirty="0">
                <a:effectLst>
                  <a:outerShdw blurRad="38100" dist="38100" dir="2700000" algn="tl">
                    <a:srgbClr val="000000"/>
                  </a:outerShdw>
                </a:effectLst>
              </a:rPr>
              <a:t>Podrá</a:t>
            </a:r>
            <a:r>
              <a:rPr lang="es-ES" i="1" dirty="0">
                <a:effectLst>
                  <a:outerShdw blurRad="38100" dist="38100" dir="2700000" algn="tl">
                    <a:srgbClr val="000000"/>
                  </a:outerShdw>
                </a:effectLst>
              </a:rPr>
              <a:t> estimarse como </a:t>
            </a:r>
            <a:r>
              <a:rPr lang="es-ES" b="1" i="1" dirty="0">
                <a:effectLst>
                  <a:outerShdw blurRad="38100" dist="38100" dir="2700000" algn="tl">
                    <a:srgbClr val="000000"/>
                  </a:outerShdw>
                </a:effectLst>
              </a:rPr>
              <a:t>reconocimiento</a:t>
            </a:r>
            <a:r>
              <a:rPr lang="es-ES" i="1" dirty="0">
                <a:effectLst>
                  <a:outerShdw blurRad="38100" dist="38100" dir="2700000" algn="tl">
                    <a:srgbClr val="000000"/>
                  </a:outerShdw>
                </a:effectLst>
              </a:rPr>
              <a:t> de los hechos pertinentes y lícitos articulados por la contraparte en los escritos constitutivos   </a:t>
            </a:r>
            <a:endParaRPr lang="es-ES" sz="2800" dirty="0"/>
          </a:p>
        </p:txBody>
      </p:sp>
      <p:sp>
        <p:nvSpPr>
          <p:cNvPr id="4" name="3 Marcador de fecha"/>
          <p:cNvSpPr>
            <a:spLocks noGrp="1"/>
          </p:cNvSpPr>
          <p:nvPr>
            <p:ph type="dt" sz="half" idx="10"/>
          </p:nvPr>
        </p:nvSpPr>
        <p:spPr/>
        <p:txBody>
          <a:bodyPr/>
          <a:lstStyle/>
          <a:p>
            <a:pPr>
              <a:defRPr/>
            </a:pPr>
            <a:fld id="{0F0D96A8-C3AA-4FD6-9CA3-A0B48B10FE07}"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additive="base">
                                        <p:cTn id="19"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quarter" idx="10"/>
          </p:nvPr>
        </p:nvSpPr>
        <p:spPr/>
        <p:txBody>
          <a:bodyPr/>
          <a:lstStyle/>
          <a:p>
            <a:pPr>
              <a:defRPr/>
            </a:pPr>
            <a:fld id="{568D4A20-CB7B-439C-90AF-256CCA3CA3D5}"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MX"/>
              <a:t>PRÁCTICA PROCESAL </a:t>
            </a:r>
            <a:endParaRPr lang="es-ES"/>
          </a:p>
        </p:txBody>
      </p:sp>
      <p:sp>
        <p:nvSpPr>
          <p:cNvPr id="63490" name="Rectangle 2"/>
          <p:cNvSpPr>
            <a:spLocks noGrp="1" noChangeArrowheads="1"/>
          </p:cNvSpPr>
          <p:nvPr>
            <p:ph type="title"/>
          </p:nvPr>
        </p:nvSpPr>
        <p:spPr>
          <a:xfrm>
            <a:off x="685800" y="280974"/>
            <a:ext cx="7772400" cy="1433514"/>
          </a:xfrm>
        </p:spPr>
        <p:txBody>
          <a:bodyPr>
            <a:normAutofit fontScale="90000"/>
          </a:bodyPr>
          <a:lstStyle/>
          <a:p>
            <a:pPr eaLnBrk="1" hangingPunct="1">
              <a:defRPr/>
            </a:pPr>
            <a:r>
              <a:rPr lang="es-MX" sz="4000" b="1" i="1" dirty="0"/>
              <a:t>Procesos de conocimiento</a:t>
            </a:r>
            <a:br>
              <a:rPr lang="es-MX" sz="4000" b="1" i="1" dirty="0"/>
            </a:br>
            <a:r>
              <a:rPr lang="es-MX" sz="4000" b="1" i="1" dirty="0"/>
              <a:t>Estructura del Proceso “tradicional”</a:t>
            </a:r>
          </a:p>
        </p:txBody>
      </p:sp>
      <p:graphicFrame>
        <p:nvGraphicFramePr>
          <p:cNvPr id="2" name="Diagrama 1">
            <a:extLst>
              <a:ext uri="{FF2B5EF4-FFF2-40B4-BE49-F238E27FC236}">
                <a16:creationId xmlns:a16="http://schemas.microsoft.com/office/drawing/2014/main" id="{5EE1BD07-7EDF-404F-9087-4E28EDF947A9}"/>
              </a:ext>
            </a:extLst>
          </p:cNvPr>
          <p:cNvGraphicFramePr/>
          <p:nvPr/>
        </p:nvGraphicFramePr>
        <p:xfrm>
          <a:off x="-45244" y="1799968"/>
          <a:ext cx="9144000" cy="417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p:txBody>
          <a:bodyPr/>
          <a:lstStyle/>
          <a:p>
            <a:pPr marL="484632" indent="0" eaLnBrk="1" fontAlgn="auto" hangingPunct="1">
              <a:spcAft>
                <a:spcPts val="0"/>
              </a:spcAft>
              <a:defRPr/>
            </a:pPr>
            <a:r>
              <a:rPr lang="es-ES" b="1" i="1" dirty="0">
                <a:solidFill>
                  <a:schemeClr val="accent1">
                    <a:tint val="83000"/>
                    <a:satMod val="150000"/>
                  </a:schemeClr>
                </a:solidFill>
                <a:effectLst>
                  <a:outerShdw blurRad="38100" dist="38100" dir="2700000" algn="tl">
                    <a:srgbClr val="000000">
                      <a:alpha val="43137"/>
                    </a:srgbClr>
                  </a:outerShdw>
                </a:effectLst>
              </a:rPr>
              <a:t>Procesos a los que se aplica</a:t>
            </a:r>
          </a:p>
        </p:txBody>
      </p:sp>
      <p:sp>
        <p:nvSpPr>
          <p:cNvPr id="17411" name="Rectangle 3"/>
          <p:cNvSpPr>
            <a:spLocks noGrp="1" noChangeArrowheads="1"/>
          </p:cNvSpPr>
          <p:nvPr>
            <p:ph idx="1"/>
          </p:nvPr>
        </p:nvSpPr>
        <p:spPr>
          <a:xfrm>
            <a:off x="228600" y="1905000"/>
            <a:ext cx="8458200" cy="4419600"/>
          </a:xfrm>
        </p:spPr>
        <p:txBody>
          <a:bodyPr>
            <a:normAutofit lnSpcReduction="10000"/>
          </a:bodyPr>
          <a:lstStyle/>
          <a:p>
            <a:pPr marL="448056" indent="-384048" algn="ctr" eaLnBrk="1" fontAlgn="auto" hangingPunct="1">
              <a:lnSpc>
                <a:spcPct val="90000"/>
              </a:lnSpc>
              <a:spcAft>
                <a:spcPts val="0"/>
              </a:spcAft>
              <a:buFontTx/>
              <a:buNone/>
              <a:defRPr/>
            </a:pPr>
            <a:r>
              <a:rPr lang="es-ES" sz="3600" b="1"/>
              <a:t>* Ordinario </a:t>
            </a:r>
            <a:r>
              <a:rPr lang="es-ES" sz="3600"/>
              <a:t>–art. 345-  </a:t>
            </a:r>
          </a:p>
          <a:p>
            <a:pPr marL="448056" indent="-384048" algn="ctr" eaLnBrk="1" fontAlgn="auto" hangingPunct="1">
              <a:lnSpc>
                <a:spcPct val="90000"/>
              </a:lnSpc>
              <a:spcAft>
                <a:spcPts val="0"/>
              </a:spcAft>
              <a:buFontTx/>
              <a:buNone/>
              <a:defRPr/>
            </a:pPr>
            <a:r>
              <a:rPr lang="es-ES" sz="2800" b="1"/>
              <a:t>Cuestión</a:t>
            </a:r>
            <a:r>
              <a:rPr lang="es-ES" sz="2800"/>
              <a:t>: aplicación nueva ley procesal al juicio ordinario del anterior código. </a:t>
            </a:r>
          </a:p>
          <a:p>
            <a:pPr marL="448056" indent="-384048" eaLnBrk="1" fontAlgn="auto" hangingPunct="1">
              <a:lnSpc>
                <a:spcPct val="90000"/>
              </a:lnSpc>
              <a:spcAft>
                <a:spcPts val="0"/>
              </a:spcAft>
              <a:buFontTx/>
              <a:buNone/>
              <a:defRPr/>
            </a:pPr>
            <a:endParaRPr lang="es-ES" sz="2800"/>
          </a:p>
          <a:p>
            <a:pPr marL="448056" indent="-384048" algn="ctr" eaLnBrk="1" fontAlgn="auto" hangingPunct="1">
              <a:lnSpc>
                <a:spcPct val="90000"/>
              </a:lnSpc>
              <a:spcAft>
                <a:spcPts val="0"/>
              </a:spcAft>
              <a:buFontTx/>
              <a:buNone/>
              <a:defRPr/>
            </a:pPr>
            <a:r>
              <a:rPr lang="es-ES" sz="3600" b="1"/>
              <a:t>* Sumarísimo</a:t>
            </a:r>
            <a:r>
              <a:rPr lang="es-ES" sz="3600"/>
              <a:t> –arts. 345 y 484-</a:t>
            </a:r>
          </a:p>
          <a:p>
            <a:pPr marL="448056" indent="-384048" algn="ctr" eaLnBrk="1" fontAlgn="auto" hangingPunct="1">
              <a:lnSpc>
                <a:spcPct val="90000"/>
              </a:lnSpc>
              <a:spcAft>
                <a:spcPts val="0"/>
              </a:spcAft>
              <a:buFontTx/>
              <a:buNone/>
              <a:defRPr/>
            </a:pPr>
            <a:endParaRPr lang="es-ES" b="1"/>
          </a:p>
          <a:p>
            <a:pPr marL="448056" indent="-384048" algn="ctr" eaLnBrk="1" fontAlgn="auto" hangingPunct="1">
              <a:lnSpc>
                <a:spcPct val="90000"/>
              </a:lnSpc>
              <a:spcAft>
                <a:spcPts val="0"/>
              </a:spcAft>
              <a:buFontTx/>
              <a:buNone/>
              <a:defRPr/>
            </a:pPr>
            <a:r>
              <a:rPr lang="es-ES" b="1"/>
              <a:t>* P</a:t>
            </a:r>
            <a:r>
              <a:rPr lang="es-ES" sz="3600" b="1"/>
              <a:t>rocesos “especiales”:</a:t>
            </a:r>
            <a:r>
              <a:rPr lang="es-ES" sz="2800" b="1"/>
              <a:t> cuyo trámite remite a normas </a:t>
            </a:r>
            <a:r>
              <a:rPr lang="es-ES" sz="2800" b="1" i="1">
                <a:effectLst>
                  <a:outerShdw blurRad="38100" dist="38100" dir="2700000" algn="tl">
                    <a:srgbClr val="000000"/>
                  </a:outerShdw>
                </a:effectLst>
              </a:rPr>
              <a:t> juicio ordinario, ej; desalojo, rendición cuentas (obligación de rendirlas) etc.</a:t>
            </a:r>
          </a:p>
        </p:txBody>
      </p:sp>
      <p:sp>
        <p:nvSpPr>
          <p:cNvPr id="4" name="3 Marcador de fecha"/>
          <p:cNvSpPr>
            <a:spLocks noGrp="1"/>
          </p:cNvSpPr>
          <p:nvPr>
            <p:ph type="dt" sz="half" idx="10"/>
          </p:nvPr>
        </p:nvSpPr>
        <p:spPr/>
        <p:txBody>
          <a:bodyPr/>
          <a:lstStyle/>
          <a:p>
            <a:pPr>
              <a:defRPr/>
            </a:pPr>
            <a:fld id="{B02754A1-39B6-47B5-AD8D-2ACA3C6A094A}"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5" end="5"/>
                                            </p:txEl>
                                          </p:spTgt>
                                        </p:tgtEl>
                                        <p:attrNameLst>
                                          <p:attrName>style.visibility</p:attrName>
                                        </p:attrNameLst>
                                      </p:cBhvr>
                                      <p:to>
                                        <p:strVal val="visible"/>
                                      </p:to>
                                    </p:set>
                                    <p:anim calcmode="lin" valueType="num">
                                      <p:cBhvr additive="base">
                                        <p:cTn id="25"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p:txBody>
          <a:bodyPr/>
          <a:lstStyle/>
          <a:p>
            <a:pPr marL="484632" indent="0" eaLnBrk="1" fontAlgn="auto" hangingPunct="1">
              <a:spcAft>
                <a:spcPts val="0"/>
              </a:spcAft>
              <a:defRPr/>
            </a:pPr>
            <a:r>
              <a:rPr lang="es-ES">
                <a:solidFill>
                  <a:schemeClr val="accent1">
                    <a:tint val="83000"/>
                    <a:satMod val="150000"/>
                  </a:schemeClr>
                </a:solidFill>
              </a:rPr>
              <a:t>Procesos a los que se aplica</a:t>
            </a:r>
          </a:p>
        </p:txBody>
      </p:sp>
      <p:sp>
        <p:nvSpPr>
          <p:cNvPr id="26627" name="Rectangle 3"/>
          <p:cNvSpPr>
            <a:spLocks noGrp="1" noChangeArrowheads="1"/>
          </p:cNvSpPr>
          <p:nvPr>
            <p:ph idx="1"/>
          </p:nvPr>
        </p:nvSpPr>
        <p:spPr>
          <a:xfrm>
            <a:off x="228600" y="1905000"/>
            <a:ext cx="8458200" cy="4419600"/>
          </a:xfrm>
        </p:spPr>
        <p:txBody>
          <a:bodyPr>
            <a:normAutofit/>
          </a:bodyPr>
          <a:lstStyle/>
          <a:p>
            <a:pPr marL="448056" indent="-384048" algn="ctr" eaLnBrk="1" fontAlgn="auto" hangingPunct="1">
              <a:spcAft>
                <a:spcPts val="0"/>
              </a:spcAft>
              <a:buFontTx/>
              <a:buNone/>
              <a:defRPr/>
            </a:pPr>
            <a:r>
              <a:rPr lang="es-ES" sz="3600" b="1"/>
              <a:t> </a:t>
            </a:r>
          </a:p>
          <a:p>
            <a:pPr marL="448056" indent="-384048" algn="ctr" eaLnBrk="1" fontAlgn="auto" hangingPunct="1">
              <a:spcAft>
                <a:spcPts val="0"/>
              </a:spcAft>
              <a:buFontTx/>
              <a:buChar char="•"/>
              <a:defRPr/>
            </a:pPr>
            <a:r>
              <a:rPr lang="es-ES" b="1"/>
              <a:t>¿PROCESOS MONITORIOS?</a:t>
            </a:r>
          </a:p>
          <a:p>
            <a:pPr marL="448056" indent="-384048" algn="ctr" eaLnBrk="1" fontAlgn="auto" hangingPunct="1">
              <a:spcAft>
                <a:spcPts val="0"/>
              </a:spcAft>
              <a:buFontTx/>
              <a:buNone/>
              <a:defRPr/>
            </a:pPr>
            <a:endParaRPr lang="es-ES" b="1"/>
          </a:p>
          <a:p>
            <a:pPr marL="448056" indent="-384048" algn="ctr" eaLnBrk="1" fontAlgn="auto" hangingPunct="1">
              <a:spcAft>
                <a:spcPts val="0"/>
              </a:spcAft>
              <a:buFontTx/>
              <a:buNone/>
              <a:defRPr/>
            </a:pPr>
            <a:r>
              <a:rPr lang="es-ES" b="1"/>
              <a:t> </a:t>
            </a:r>
          </a:p>
          <a:p>
            <a:pPr marL="448056" indent="-384048" algn="ctr" eaLnBrk="1" fontAlgn="auto" hangingPunct="1">
              <a:spcAft>
                <a:spcPts val="0"/>
              </a:spcAft>
              <a:buFontTx/>
              <a:buChar char="•"/>
              <a:defRPr/>
            </a:pPr>
            <a:r>
              <a:rPr lang="es-ES" b="1" i="1">
                <a:effectLst>
                  <a:outerShdw blurRad="38100" dist="38100" dir="2700000" algn="tl">
                    <a:srgbClr val="000000"/>
                  </a:outerShdw>
                </a:effectLst>
              </a:rPr>
              <a:t>VER ARTS. 472 Y 477 CPCC</a:t>
            </a:r>
          </a:p>
        </p:txBody>
      </p:sp>
      <p:sp>
        <p:nvSpPr>
          <p:cNvPr id="4" name="3 Marcador de fecha"/>
          <p:cNvSpPr>
            <a:spLocks noGrp="1"/>
          </p:cNvSpPr>
          <p:nvPr>
            <p:ph type="dt" sz="half" idx="10"/>
          </p:nvPr>
        </p:nvSpPr>
        <p:spPr/>
        <p:txBody>
          <a:bodyPr/>
          <a:lstStyle/>
          <a:p>
            <a:pPr>
              <a:defRPr/>
            </a:pPr>
            <a:fld id="{EC0528DD-BBFF-46A4-83BA-2D2BC5F37807}"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additive="base">
                                        <p:cTn id="13" dur="3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266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26627">
                                            <p:txEl>
                                              <p:pRg st="1" end="1"/>
                                            </p:txEl>
                                          </p:spTgt>
                                        </p:tgtEl>
                                        <p:attrNameLst>
                                          <p:attrName>style.visibility</p:attrName>
                                        </p:attrNameLst>
                                      </p:cBhvr>
                                      <p:to>
                                        <p:strVal val="visible"/>
                                      </p:to>
                                    </p:set>
                                    <p:anim calcmode="lin" valueType="num">
                                      <p:cBhvr additive="base">
                                        <p:cTn id="19" dur="3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2662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3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2662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3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2662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p:txBody>
          <a:bodyPr/>
          <a:lstStyle/>
          <a:p>
            <a:pPr marL="484632" indent="0" eaLnBrk="1" fontAlgn="auto" hangingPunct="1">
              <a:spcAft>
                <a:spcPts val="0"/>
              </a:spcAft>
              <a:defRPr/>
            </a:pPr>
            <a:r>
              <a:rPr lang="es-ES" b="1" i="1" dirty="0">
                <a:solidFill>
                  <a:schemeClr val="accent1">
                    <a:tint val="83000"/>
                    <a:satMod val="150000"/>
                  </a:schemeClr>
                </a:solidFill>
              </a:rPr>
              <a:t>...procesos a los que NO se aplica</a:t>
            </a:r>
          </a:p>
        </p:txBody>
      </p:sp>
      <p:sp>
        <p:nvSpPr>
          <p:cNvPr id="24579" name="Rectangle 3"/>
          <p:cNvSpPr>
            <a:spLocks noGrp="1" noChangeArrowheads="1"/>
          </p:cNvSpPr>
          <p:nvPr>
            <p:ph idx="1"/>
          </p:nvPr>
        </p:nvSpPr>
        <p:spPr>
          <a:xfrm>
            <a:off x="228600" y="1905000"/>
            <a:ext cx="8458200" cy="4419600"/>
          </a:xfrm>
        </p:spPr>
        <p:txBody>
          <a:bodyPr>
            <a:normAutofit/>
          </a:bodyPr>
          <a:lstStyle/>
          <a:p>
            <a:pPr marL="448056" indent="-384048" algn="ctr" eaLnBrk="1" fontAlgn="auto" hangingPunct="1">
              <a:lnSpc>
                <a:spcPct val="90000"/>
              </a:lnSpc>
              <a:spcAft>
                <a:spcPts val="0"/>
              </a:spcAft>
              <a:buFontTx/>
              <a:buNone/>
              <a:defRPr/>
            </a:pPr>
            <a:r>
              <a:rPr lang="es-ES" sz="3600" b="1" dirty="0"/>
              <a:t>* Juicio ejecutivo</a:t>
            </a:r>
            <a:endParaRPr lang="es-ES" sz="3600" dirty="0"/>
          </a:p>
          <a:p>
            <a:pPr marL="448056" indent="-384048" algn="ctr" eaLnBrk="1" fontAlgn="auto" hangingPunct="1">
              <a:lnSpc>
                <a:spcPct val="90000"/>
              </a:lnSpc>
              <a:spcAft>
                <a:spcPts val="0"/>
              </a:spcAft>
              <a:buFontTx/>
              <a:buNone/>
              <a:defRPr/>
            </a:pPr>
            <a:endParaRPr lang="es-ES" sz="3600" b="1" dirty="0"/>
          </a:p>
          <a:p>
            <a:pPr marL="448056" indent="-384048" algn="ctr" eaLnBrk="1" fontAlgn="auto" hangingPunct="1">
              <a:lnSpc>
                <a:spcPct val="90000"/>
              </a:lnSpc>
              <a:spcAft>
                <a:spcPts val="0"/>
              </a:spcAft>
              <a:buFontTx/>
              <a:buNone/>
              <a:defRPr/>
            </a:pPr>
            <a:r>
              <a:rPr lang="es-ES" sz="3600" b="1" dirty="0"/>
              <a:t>* Juicio “monitorio ejecutivo”</a:t>
            </a:r>
            <a:endParaRPr lang="es-ES" sz="3600" dirty="0"/>
          </a:p>
          <a:p>
            <a:pPr marL="448056" indent="-384048" algn="ctr" eaLnBrk="1" fontAlgn="auto" hangingPunct="1">
              <a:lnSpc>
                <a:spcPct val="90000"/>
              </a:lnSpc>
              <a:spcAft>
                <a:spcPts val="0"/>
              </a:spcAft>
              <a:buFontTx/>
              <a:buNone/>
              <a:defRPr/>
            </a:pPr>
            <a:endParaRPr lang="es-ES" b="1" dirty="0"/>
          </a:p>
          <a:p>
            <a:pPr marL="448056" indent="-384048" algn="ctr" eaLnBrk="1" fontAlgn="auto" hangingPunct="1">
              <a:lnSpc>
                <a:spcPct val="90000"/>
              </a:lnSpc>
              <a:spcAft>
                <a:spcPts val="0"/>
              </a:spcAft>
              <a:buFontTx/>
              <a:buNone/>
              <a:defRPr/>
            </a:pPr>
            <a:r>
              <a:rPr lang="es-ES" b="1" dirty="0"/>
              <a:t>* P</a:t>
            </a:r>
            <a:r>
              <a:rPr lang="es-ES" sz="3600" b="1" dirty="0"/>
              <a:t>rocesos “especiales”</a:t>
            </a:r>
            <a:r>
              <a:rPr lang="es-ES" sz="2800" b="1" dirty="0"/>
              <a:t> con trámite propio, </a:t>
            </a:r>
            <a:r>
              <a:rPr lang="es-ES" sz="2800" b="1" dirty="0" err="1"/>
              <a:t>vgr</a:t>
            </a:r>
            <a:r>
              <a:rPr lang="es-ES" sz="2800" b="1" dirty="0"/>
              <a:t>:  incidentes, procesos cautelares, diligencias preliminares etc.</a:t>
            </a:r>
            <a:endParaRPr lang="es-ES" sz="2800" b="1" i="1" dirty="0">
              <a:effectLst>
                <a:outerShdw blurRad="38100" dist="38100" dir="2700000" algn="tl">
                  <a:srgbClr val="000000"/>
                </a:outerShdw>
              </a:effectLst>
            </a:endParaRPr>
          </a:p>
          <a:p>
            <a:pPr marL="448056" indent="-384048" algn="ctr" eaLnBrk="1" fontAlgn="auto" hangingPunct="1">
              <a:lnSpc>
                <a:spcPct val="90000"/>
              </a:lnSpc>
              <a:spcAft>
                <a:spcPts val="0"/>
              </a:spcAft>
              <a:buFontTx/>
              <a:buNone/>
              <a:defRPr/>
            </a:pPr>
            <a:r>
              <a:rPr lang="es-ES" sz="2800" b="1" i="1" dirty="0">
                <a:effectLst>
                  <a:outerShdw blurRad="38100" dist="38100" dir="2700000" algn="tl">
                    <a:srgbClr val="000000"/>
                  </a:outerShdw>
                </a:effectLst>
              </a:rPr>
              <a:t> </a:t>
            </a:r>
            <a:endParaRPr lang="es-ES" b="1" i="1" dirty="0">
              <a:effectLst>
                <a:outerShdw blurRad="38100" dist="38100" dir="2700000" algn="tl">
                  <a:srgbClr val="000000"/>
                </a:outerShdw>
              </a:effectLst>
            </a:endParaRPr>
          </a:p>
        </p:txBody>
      </p:sp>
      <p:sp>
        <p:nvSpPr>
          <p:cNvPr id="4" name="3 Marcador de fecha"/>
          <p:cNvSpPr>
            <a:spLocks noGrp="1"/>
          </p:cNvSpPr>
          <p:nvPr>
            <p:ph type="dt" sz="half" idx="10"/>
          </p:nvPr>
        </p:nvSpPr>
        <p:spPr/>
        <p:txBody>
          <a:bodyPr/>
          <a:lstStyle/>
          <a:p>
            <a:pPr>
              <a:defRPr/>
            </a:pPr>
            <a:fld id="{74030416-1887-4F95-9133-3D0CFDA46615}"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lide(fromBottom)">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slide(fromBottom)">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slide(fromBottom)">
                                      <p:cBhvr>
                                        <p:cTn id="17" dur="500"/>
                                        <p:tgtEl>
                                          <p:spTgt spid="245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slide(fromBottom)">
                                      <p:cBhvr>
                                        <p:cTn id="2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descr="Large confetti"/>
          <p:cNvSpPr>
            <a:spLocks noGrp="1" noChangeArrowheads="1"/>
          </p:cNvSpPr>
          <p:nvPr>
            <p:ph type="title"/>
          </p:nvPr>
        </p:nvSpPr>
        <p:spPr/>
        <p:txBody>
          <a:bodyPr/>
          <a:lstStyle/>
          <a:p>
            <a:pPr marL="484632" indent="0" eaLnBrk="1" fontAlgn="auto" hangingPunct="1">
              <a:spcAft>
                <a:spcPts val="0"/>
              </a:spcAft>
              <a:defRPr/>
            </a:pPr>
            <a:r>
              <a:rPr lang="es-ES" b="1" i="1">
                <a:solidFill>
                  <a:schemeClr val="accent1">
                    <a:tint val="83000"/>
                    <a:satMod val="150000"/>
                  </a:schemeClr>
                </a:solidFill>
                <a:effectLst>
                  <a:outerShdw blurRad="38100" dist="38100" dir="2700000" algn="tl">
                    <a:srgbClr val="000000"/>
                  </a:outerShdw>
                </a:effectLst>
              </a:rPr>
              <a:t>¿Cómo se documenta la A.P.?</a:t>
            </a:r>
          </a:p>
        </p:txBody>
      </p:sp>
      <p:sp>
        <p:nvSpPr>
          <p:cNvPr id="27651" name="Rectangle 3"/>
          <p:cNvSpPr>
            <a:spLocks noGrp="1" noChangeArrowheads="1"/>
          </p:cNvSpPr>
          <p:nvPr>
            <p:ph idx="1"/>
          </p:nvPr>
        </p:nvSpPr>
        <p:spPr>
          <a:xfrm>
            <a:off x="611560" y="1844824"/>
            <a:ext cx="8229600" cy="4572000"/>
          </a:xfrm>
        </p:spPr>
        <p:txBody>
          <a:bodyPr/>
          <a:lstStyle/>
          <a:p>
            <a:pPr eaLnBrk="1" hangingPunct="1"/>
            <a:r>
              <a:rPr lang="es-ES" b="1" dirty="0"/>
              <a:t>Art. 122 </a:t>
            </a:r>
            <a:r>
              <a:rPr lang="es-ES" b="1" dirty="0" err="1"/>
              <a:t>inc</a:t>
            </a:r>
            <a:r>
              <a:rPr lang="es-ES" b="1" dirty="0"/>
              <a:t> 5 CPCCER- </a:t>
            </a:r>
          </a:p>
          <a:p>
            <a:pPr algn="ctr" eaLnBrk="1" hangingPunct="1">
              <a:buFontTx/>
              <a:buNone/>
            </a:pPr>
            <a:r>
              <a:rPr lang="es-ES" b="1" dirty="0"/>
              <a:t>IMPORTANTE</a:t>
            </a:r>
            <a:r>
              <a:rPr lang="es-ES" dirty="0"/>
              <a:t>: </a:t>
            </a:r>
          </a:p>
          <a:p>
            <a:pPr eaLnBrk="1" hangingPunct="1">
              <a:buFontTx/>
              <a:buNone/>
            </a:pPr>
            <a:r>
              <a:rPr lang="es-ES" b="1" i="1" dirty="0"/>
              <a:t>	deberán  surgir, en su caso, el acuerdo arribado, el </a:t>
            </a:r>
            <a:r>
              <a:rPr lang="es-ES" b="1" i="1" u="sng" dirty="0"/>
              <a:t>ajuste de pretensiones </a:t>
            </a:r>
            <a:r>
              <a:rPr lang="es-ES" b="1" i="1" dirty="0"/>
              <a:t>y la </a:t>
            </a:r>
            <a:r>
              <a:rPr lang="es-ES" b="1" i="1" u="sng" dirty="0"/>
              <a:t>determinación de hechos “no controvertidos” y “controvertidos</a:t>
            </a:r>
            <a:r>
              <a:rPr lang="es-ES" b="1" i="1" dirty="0"/>
              <a:t>” y la resolución sobre la prueba a producir “auto de prueba”</a:t>
            </a:r>
            <a:r>
              <a:rPr lang="es-ES" dirty="0"/>
              <a:t> (se impone “preparar” la audiencia).</a:t>
            </a:r>
          </a:p>
        </p:txBody>
      </p:sp>
      <p:sp>
        <p:nvSpPr>
          <p:cNvPr id="4" name="3 Marcador de fecha"/>
          <p:cNvSpPr>
            <a:spLocks noGrp="1"/>
          </p:cNvSpPr>
          <p:nvPr>
            <p:ph type="dt" sz="half" idx="10"/>
          </p:nvPr>
        </p:nvSpPr>
        <p:spPr/>
        <p:txBody>
          <a:bodyPr/>
          <a:lstStyle/>
          <a:p>
            <a:pPr>
              <a:defRPr/>
            </a:pPr>
            <a:fld id="{E86C550A-3581-41EA-A376-45055F6B4C9C}"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a:xfrm>
            <a:off x="457200" y="267494"/>
            <a:ext cx="8229600" cy="641226"/>
          </a:xfrm>
        </p:spPr>
        <p:txBody>
          <a:bodyPr>
            <a:normAutofit fontScale="90000"/>
          </a:bodyPr>
          <a:lstStyle/>
          <a:p>
            <a:pPr marL="484632" indent="0" eaLnBrk="1" fontAlgn="auto" hangingPunct="1">
              <a:spcAft>
                <a:spcPts val="0"/>
              </a:spcAft>
              <a:defRPr/>
            </a:pPr>
            <a:r>
              <a:rPr lang="es-ES" dirty="0">
                <a:solidFill>
                  <a:schemeClr val="accent1">
                    <a:tint val="83000"/>
                    <a:satMod val="150000"/>
                  </a:schemeClr>
                </a:solidFill>
              </a:rPr>
              <a:t>Cómo se documenta?</a:t>
            </a:r>
          </a:p>
        </p:txBody>
      </p:sp>
      <p:sp>
        <p:nvSpPr>
          <p:cNvPr id="44035" name="Rectangle 4"/>
          <p:cNvSpPr>
            <a:spLocks noChangeArrowheads="1"/>
          </p:cNvSpPr>
          <p:nvPr/>
        </p:nvSpPr>
        <p:spPr bwMode="auto">
          <a:xfrm>
            <a:off x="1600200" y="-27236738"/>
            <a:ext cx="4572000" cy="13236575"/>
          </a:xfrm>
          <a:prstGeom prst="rect">
            <a:avLst/>
          </a:prstGeom>
          <a:noFill/>
          <a:ln w="9525">
            <a:noFill/>
            <a:miter lim="800000"/>
            <a:headEnd/>
            <a:tailEnd/>
          </a:ln>
        </p:spPr>
        <p:txBody>
          <a:bodyPr>
            <a:spAutoFit/>
          </a:bodyPr>
          <a:lstStyle/>
          <a:p>
            <a:pPr>
              <a:spcBef>
                <a:spcPct val="50000"/>
              </a:spcBef>
            </a:pPr>
            <a:r>
              <a:rPr lang="es-ES"/>
              <a:t>Juzg. de 1ra. Inst. Civ. y Com. nº 3 </a:t>
            </a:r>
          </a:p>
          <a:p>
            <a:pPr>
              <a:spcBef>
                <a:spcPct val="50000"/>
              </a:spcBef>
            </a:pPr>
            <a:r>
              <a:rPr lang="es-ES"/>
              <a:t>ABASTO ARNOLDO RAUL C/ PEREZ ALEJANDRO EZEQUIEL Y OTROS S/ SUMARIO - 26144 -</a:t>
            </a:r>
          </a:p>
          <a:p>
            <a:pPr>
              <a:spcBef>
                <a:spcPct val="50000"/>
              </a:spcBef>
            </a:pPr>
            <a:endParaRPr lang="es-ES"/>
          </a:p>
          <a:p>
            <a:pPr>
              <a:spcBef>
                <a:spcPct val="50000"/>
              </a:spcBef>
            </a:pPr>
            <a:r>
              <a:rPr lang="es-ES"/>
              <a:t>//raná, a los diez  días del mes de marzo  de dos mil ocho , siendo las nueve y treinta  horas estando en su despacho S.S. DRA. VALENTINA RAMIREZ AMABLE, asistida de la autorizante, comparecen a la presencia judicial y a los fines de esta audiencia, el DR. ARNALDO RAUL ABASTO, y los Sres. ALEJANDRO EZEQUIEL PEREZ, SILVIA LILIANA ROSSI,  acompañandos por su letrado el DR. GUSTAVO P. BARBAGELATA.  Abierto el acto de $ 3.487,26 Seguidamente, atento los hechos controvertidos y no controvertidos establecidos supra, luego de oír a  las partes y SS. ordena la producción de la siguiente prueba:---------------------------------</a:t>
            </a:r>
          </a:p>
          <a:p>
            <a:pPr>
              <a:spcBef>
                <a:spcPct val="50000"/>
              </a:spcBef>
            </a:pPr>
            <a:r>
              <a:rPr lang="es-ES"/>
              <a:t>PRUEBA DE LA PARTE ACTORA: -</a:t>
            </a:r>
          </a:p>
          <a:p>
            <a:pPr>
              <a:spcBef>
                <a:spcPct val="50000"/>
              </a:spcBef>
            </a:pPr>
            <a:r>
              <a:rPr lang="es-ES"/>
              <a:t>DOCUMENTAL: -fs. 11vta/12-: téngase presente la ofrecida.-.--------------------------------</a:t>
            </a:r>
          </a:p>
          <a:p>
            <a:pPr>
              <a:spcBef>
                <a:spcPct val="50000"/>
              </a:spcBef>
            </a:pPr>
            <a:r>
              <a:rPr lang="es-ES"/>
              <a:t>CONFESIONAL: -fs.12-: señálase la audiencia del día 16 de abril del</a:t>
            </a:r>
          </a:p>
        </p:txBody>
      </p:sp>
      <p:sp>
        <p:nvSpPr>
          <p:cNvPr id="44036" name="Rectangle 5"/>
          <p:cNvSpPr>
            <a:spLocks noChangeArrowheads="1"/>
          </p:cNvSpPr>
          <p:nvPr/>
        </p:nvSpPr>
        <p:spPr bwMode="auto">
          <a:xfrm>
            <a:off x="304800" y="1052736"/>
            <a:ext cx="8534400" cy="4385816"/>
          </a:xfrm>
          <a:prstGeom prst="rect">
            <a:avLst/>
          </a:prstGeom>
          <a:noFill/>
          <a:ln w="9525">
            <a:noFill/>
            <a:miter lim="800000"/>
            <a:headEnd/>
            <a:tailEnd/>
          </a:ln>
        </p:spPr>
        <p:txBody>
          <a:bodyPr wrap="square">
            <a:spAutoFit/>
          </a:bodyPr>
          <a:lstStyle/>
          <a:p>
            <a:pPr algn="just">
              <a:spcBef>
                <a:spcPct val="50000"/>
              </a:spcBef>
            </a:pPr>
            <a:r>
              <a:rPr lang="es-ES" sz="1200" b="1" dirty="0" err="1"/>
              <a:t>Juzg</a:t>
            </a:r>
            <a:r>
              <a:rPr lang="es-ES" sz="1200" b="1" dirty="0"/>
              <a:t>. de 1ra. Inst. </a:t>
            </a:r>
            <a:r>
              <a:rPr lang="es-ES" sz="1200" b="1" dirty="0" err="1"/>
              <a:t>Civ</a:t>
            </a:r>
            <a:r>
              <a:rPr lang="es-ES" sz="1200" b="1" dirty="0"/>
              <a:t>. y Com. nº 3 </a:t>
            </a:r>
          </a:p>
          <a:p>
            <a:pPr algn="just">
              <a:spcBef>
                <a:spcPct val="50000"/>
              </a:spcBef>
            </a:pPr>
            <a:r>
              <a:rPr lang="es-ES" sz="1200" b="1" dirty="0"/>
              <a:t>Abasto, A. R.  C/ </a:t>
            </a:r>
            <a:r>
              <a:rPr lang="es-ES" sz="1200" b="1" dirty="0" err="1"/>
              <a:t>Perez</a:t>
            </a:r>
            <a:r>
              <a:rPr lang="es-ES" sz="1200" b="1" dirty="0"/>
              <a:t> A. E. Y otros S/ SUMARIO -  -</a:t>
            </a:r>
          </a:p>
          <a:p>
            <a:pPr algn="just">
              <a:spcBef>
                <a:spcPct val="50000"/>
              </a:spcBef>
            </a:pPr>
            <a:r>
              <a:rPr lang="es-ES" sz="1800" b="1" dirty="0"/>
              <a:t>//</a:t>
            </a:r>
            <a:r>
              <a:rPr lang="es-ES" sz="1800" b="1" dirty="0" err="1"/>
              <a:t>raná</a:t>
            </a:r>
            <a:r>
              <a:rPr lang="es-ES" sz="1800" b="1" dirty="0"/>
              <a:t>, ... Abierto el acto por S.S. las partes manifiestan: que no arriban a un acuerdo respecto del motivo de juicio. Seguidamente, y a fin de depurar la prueba en autos, luego de oídas las partes, se establece como  OBJETO DEL PROCESO es el siguiente: Cobro de alquileres e indemnización de daños y perjuicios -daño emergente- por incumplimiento del contrato de locación urbana celebrado en 01/03/2006, entre las partes respecto del inmueble sito en calle .... de esta ciudad.  Seguidamente,  se establecen  como HECHOS NO CONTROVERTIDOS los siguientes:  1)  la suscripción del</a:t>
            </a:r>
            <a:r>
              <a:rPr lang="es-ES" b="1" dirty="0"/>
              <a:t> </a:t>
            </a:r>
            <a:r>
              <a:rPr lang="es-ES" sz="1800" b="1" dirty="0"/>
              <a:t>contrato de locación  2) la entrega del inmueble a la locadora; 3) la falta de pago de alquileres; 4)  el precio pactado;   y como  HECHOS CONTROVERTIDOS: 1) la fecha de entrega del inmueble al locador  2) la cantidad cánones debidos 3) la entrega del inmueble en buen estado de conservación e inexistencia de averías en cañerías e instalación eléctrica; 4) en su caso, la exigibilidad del reclamo por pintura y reparación del inmueble por la suma de $ 3.487,26.</a:t>
            </a:r>
          </a:p>
        </p:txBody>
      </p:sp>
      <p:sp>
        <p:nvSpPr>
          <p:cNvPr id="5" name="4 Marcador de fecha"/>
          <p:cNvSpPr>
            <a:spLocks noGrp="1"/>
          </p:cNvSpPr>
          <p:nvPr>
            <p:ph type="dt" sz="half" idx="10"/>
          </p:nvPr>
        </p:nvSpPr>
        <p:spPr/>
        <p:txBody>
          <a:bodyPr/>
          <a:lstStyle/>
          <a:p>
            <a:pPr>
              <a:defRPr/>
            </a:pPr>
            <a:fld id="{1DA52575-9A65-427B-A971-36DEE22DBDE8}" type="datetime1">
              <a:rPr lang="es-ES" smtClean="0"/>
              <a:pPr>
                <a:defRPr/>
              </a:pPr>
              <a:t>29/5/19</a:t>
            </a:fld>
            <a:endParaRPr lang="es-ES"/>
          </a:p>
        </p:txBody>
      </p:sp>
      <p:sp>
        <p:nvSpPr>
          <p:cNvPr id="6" name="5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a:xfrm>
            <a:off x="457200" y="267494"/>
            <a:ext cx="8229600" cy="497210"/>
          </a:xfrm>
        </p:spPr>
        <p:txBody>
          <a:bodyPr>
            <a:normAutofit fontScale="90000"/>
          </a:bodyPr>
          <a:lstStyle/>
          <a:p>
            <a:pPr marL="484632" indent="0" eaLnBrk="1" fontAlgn="auto" hangingPunct="1">
              <a:spcAft>
                <a:spcPts val="0"/>
              </a:spcAft>
              <a:defRPr/>
            </a:pPr>
            <a:r>
              <a:rPr lang="es-ES" dirty="0">
                <a:solidFill>
                  <a:schemeClr val="accent1">
                    <a:tint val="83000"/>
                    <a:satMod val="150000"/>
                  </a:schemeClr>
                </a:solidFill>
              </a:rPr>
              <a:t>Cómo se documenta?</a:t>
            </a:r>
          </a:p>
        </p:txBody>
      </p:sp>
      <p:sp>
        <p:nvSpPr>
          <p:cNvPr id="45059" name="Rectangle 3"/>
          <p:cNvSpPr>
            <a:spLocks noChangeArrowheads="1"/>
          </p:cNvSpPr>
          <p:nvPr/>
        </p:nvSpPr>
        <p:spPr bwMode="auto">
          <a:xfrm>
            <a:off x="1600200" y="-27236738"/>
            <a:ext cx="4572000" cy="13236575"/>
          </a:xfrm>
          <a:prstGeom prst="rect">
            <a:avLst/>
          </a:prstGeom>
          <a:noFill/>
          <a:ln w="9525">
            <a:noFill/>
            <a:miter lim="800000"/>
            <a:headEnd/>
            <a:tailEnd/>
          </a:ln>
        </p:spPr>
        <p:txBody>
          <a:bodyPr>
            <a:spAutoFit/>
          </a:bodyPr>
          <a:lstStyle/>
          <a:p>
            <a:pPr>
              <a:spcBef>
                <a:spcPct val="50000"/>
              </a:spcBef>
            </a:pPr>
            <a:r>
              <a:rPr lang="es-ES"/>
              <a:t>Juzg. de 1ra. Inst. Civ. y Com. nº 3 </a:t>
            </a:r>
          </a:p>
          <a:p>
            <a:pPr>
              <a:spcBef>
                <a:spcPct val="50000"/>
              </a:spcBef>
            </a:pPr>
            <a:r>
              <a:rPr lang="es-ES"/>
              <a:t>ABASTO ARNOLDO RAUL C/ PEREZ ALEJANDRO EZEQUIEL Y OTROS S/ SUMARIO - 26144 -</a:t>
            </a:r>
          </a:p>
          <a:p>
            <a:pPr>
              <a:spcBef>
                <a:spcPct val="50000"/>
              </a:spcBef>
            </a:pPr>
            <a:endParaRPr lang="es-ES"/>
          </a:p>
          <a:p>
            <a:pPr>
              <a:spcBef>
                <a:spcPct val="50000"/>
              </a:spcBef>
            </a:pPr>
            <a:r>
              <a:rPr lang="es-ES"/>
              <a:t>//raná, a los diez  días del mes de marzo  de dos mil ocho , siendo las nueve y treinta  horas estando en su despacho S.S. DRA. VALENTINA RAMIREZ AMABLE, asistida de la autorizante, comparecen a la presencia judicial y a los fines de esta audiencia, el DR. ARNALDO RAUL ABASTO, y los Sres. ALEJANDRO EZEQUIEL PEREZ, SILVIA LILIANA ROSSI,  acompañandos por su letrado el DR. GUSTAVO P. BARBAGELATA.  Abierto el acto de $ 3.487,26 Seguidamente, atento los hechos controvertidos y no controvertidos establecidos supra, luego de oír a  las partes y SS. ordena la producción de la siguiente prueba:---------------------------------</a:t>
            </a:r>
          </a:p>
          <a:p>
            <a:pPr>
              <a:spcBef>
                <a:spcPct val="50000"/>
              </a:spcBef>
            </a:pPr>
            <a:r>
              <a:rPr lang="es-ES"/>
              <a:t>PRUEBA DE LA PARTE ACTORA: -</a:t>
            </a:r>
          </a:p>
          <a:p>
            <a:pPr>
              <a:spcBef>
                <a:spcPct val="50000"/>
              </a:spcBef>
            </a:pPr>
            <a:r>
              <a:rPr lang="es-ES"/>
              <a:t>DOCUMENTAL: -fs. 11vta/12-: téngase presente la ofrecida.-.--------------------------------</a:t>
            </a:r>
          </a:p>
          <a:p>
            <a:pPr>
              <a:spcBef>
                <a:spcPct val="50000"/>
              </a:spcBef>
            </a:pPr>
            <a:r>
              <a:rPr lang="es-ES"/>
              <a:t>CONFESIONAL: -fs.12-: señálase la audiencia del día 16 de abril del</a:t>
            </a:r>
          </a:p>
        </p:txBody>
      </p:sp>
      <p:sp>
        <p:nvSpPr>
          <p:cNvPr id="45060" name="Rectangle 4"/>
          <p:cNvSpPr>
            <a:spLocks noChangeArrowheads="1"/>
          </p:cNvSpPr>
          <p:nvPr/>
        </p:nvSpPr>
        <p:spPr bwMode="auto">
          <a:xfrm>
            <a:off x="304800" y="1960563"/>
            <a:ext cx="8839200" cy="366712"/>
          </a:xfrm>
          <a:prstGeom prst="rect">
            <a:avLst/>
          </a:prstGeom>
          <a:noFill/>
          <a:ln w="9525">
            <a:noFill/>
            <a:miter lim="800000"/>
            <a:headEnd/>
            <a:tailEnd/>
          </a:ln>
        </p:spPr>
        <p:txBody>
          <a:bodyPr>
            <a:spAutoFit/>
          </a:bodyPr>
          <a:lstStyle/>
          <a:p>
            <a:pPr>
              <a:spcBef>
                <a:spcPct val="50000"/>
              </a:spcBef>
            </a:pPr>
            <a:endParaRPr lang="es-AR" sz="1800" b="1"/>
          </a:p>
        </p:txBody>
      </p:sp>
      <p:sp>
        <p:nvSpPr>
          <p:cNvPr id="45061" name="Rectangle 5"/>
          <p:cNvSpPr>
            <a:spLocks noChangeArrowheads="1"/>
          </p:cNvSpPr>
          <p:nvPr/>
        </p:nvSpPr>
        <p:spPr bwMode="auto">
          <a:xfrm>
            <a:off x="228600" y="764704"/>
            <a:ext cx="8686800" cy="4524315"/>
          </a:xfrm>
          <a:prstGeom prst="rect">
            <a:avLst/>
          </a:prstGeom>
          <a:noFill/>
          <a:ln w="9525">
            <a:noFill/>
            <a:miter lim="800000"/>
            <a:headEnd/>
            <a:tailEnd/>
          </a:ln>
        </p:spPr>
        <p:txBody>
          <a:bodyPr wrap="square">
            <a:spAutoFit/>
          </a:bodyPr>
          <a:lstStyle/>
          <a:p>
            <a:pPr algn="just">
              <a:spcBef>
                <a:spcPct val="50000"/>
              </a:spcBef>
            </a:pPr>
            <a:r>
              <a:rPr lang="es-ES" sz="1800" b="1" dirty="0"/>
              <a:t>Seguidamente, atento los hechos controvertidos y no controvertidos establecidos supra, luego de oír a  las partes y SS. ordena la producción de la siguiente prueba:--</a:t>
            </a:r>
          </a:p>
          <a:p>
            <a:pPr algn="just">
              <a:spcBef>
                <a:spcPct val="50000"/>
              </a:spcBef>
            </a:pPr>
            <a:r>
              <a:rPr lang="es-ES" sz="1800" b="1" u="sng" dirty="0"/>
              <a:t>PRUEBA DE LA PARTE ACTORA</a:t>
            </a:r>
            <a:r>
              <a:rPr lang="es-ES" sz="1800" b="1" dirty="0"/>
              <a:t>: -</a:t>
            </a:r>
          </a:p>
          <a:p>
            <a:pPr algn="just">
              <a:spcBef>
                <a:spcPct val="50000"/>
              </a:spcBef>
            </a:pPr>
            <a:r>
              <a:rPr lang="es-ES" sz="1800" b="1" dirty="0"/>
              <a:t>DOCUMENTAL: -fs. 11vta/12-: téngase presente la ofrecida.-.----------CONFESIONAL: -fs.12-: </a:t>
            </a:r>
            <a:r>
              <a:rPr lang="es-ES" sz="1800" b="1" dirty="0" err="1"/>
              <a:t>señálase</a:t>
            </a:r>
            <a:r>
              <a:rPr lang="es-ES" sz="1800" b="1" dirty="0"/>
              <a:t> la audiencia del día 16 de abril del corriente año a la hora 10:00 a fin que comparezca el demandado Leonardo Román </a:t>
            </a:r>
            <a:r>
              <a:rPr lang="es-ES" sz="1800" b="1" dirty="0" err="1"/>
              <a:t>Murador</a:t>
            </a:r>
            <a:r>
              <a:rPr lang="es-ES" sz="1800" b="1" dirty="0"/>
              <a:t>, de domicilio denunciado. Notifíquese personalmente o por cédula, con los apercibimientos del art. 403 CPCC. Art. art. 395 del CPCC, debiendo estarse a las demás confesionales señaladas para el día de la fecha..----------TESTIMONIAL: fs. 12 y </a:t>
            </a:r>
            <a:r>
              <a:rPr lang="es-ES" sz="1800" b="1" dirty="0" err="1"/>
              <a:t>vta</a:t>
            </a:r>
            <a:r>
              <a:rPr lang="es-ES" sz="1800" b="1" dirty="0"/>
              <a:t>:  </a:t>
            </a:r>
            <a:r>
              <a:rPr lang="es-ES" sz="1800" b="1" dirty="0" err="1"/>
              <a:t>señálase</a:t>
            </a:r>
            <a:r>
              <a:rPr lang="es-ES" sz="1800" b="1" dirty="0"/>
              <a:t> la fecha del día 16 de abril del corriente año, a las 8 horas, a fin de que comparezcan el testigo propuesto por la parte actora, a declarar a tenor del pliego que deberá acompañarse.- </a:t>
            </a:r>
            <a:r>
              <a:rPr lang="es-ES" sz="1800" b="1" dirty="0" err="1"/>
              <a:t>Señálase</a:t>
            </a:r>
            <a:r>
              <a:rPr lang="es-ES" sz="1800" b="1" dirty="0"/>
              <a:t> la audiencia SUPLETORIA para el día 24 de abril del corriente año, a las 8 horas, a fin de que comparezca el citado, en caso de que no lo hiciere en la antes fijada. Notifíquese personalmente o por cédula bajo los apercibimientos dispuestos por el art. 417 del C.P.C. y C..-</a:t>
            </a:r>
          </a:p>
        </p:txBody>
      </p:sp>
      <p:sp>
        <p:nvSpPr>
          <p:cNvPr id="6" name="5 Marcador de fecha"/>
          <p:cNvSpPr>
            <a:spLocks noGrp="1"/>
          </p:cNvSpPr>
          <p:nvPr>
            <p:ph type="dt" sz="half" idx="10"/>
          </p:nvPr>
        </p:nvSpPr>
        <p:spPr/>
        <p:txBody>
          <a:bodyPr/>
          <a:lstStyle/>
          <a:p>
            <a:pPr>
              <a:defRPr/>
            </a:pPr>
            <a:fld id="{11E23255-79D2-4300-A7DA-10B80C6F8703}" type="datetime1">
              <a:rPr lang="es-ES" smtClean="0"/>
              <a:pPr>
                <a:defRPr/>
              </a:pPr>
              <a:t>29/5/19</a:t>
            </a:fld>
            <a:endParaRPr lang="es-ES"/>
          </a:p>
        </p:txBody>
      </p:sp>
      <p:sp>
        <p:nvSpPr>
          <p:cNvPr id="7" name="6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descr="Large confetti"/>
          <p:cNvSpPr>
            <a:spLocks noGrp="1" noChangeArrowheads="1"/>
          </p:cNvSpPr>
          <p:nvPr>
            <p:ph type="title"/>
          </p:nvPr>
        </p:nvSpPr>
        <p:spPr>
          <a:xfrm>
            <a:off x="457200" y="267494"/>
            <a:ext cx="8229600" cy="569218"/>
          </a:xfrm>
        </p:spPr>
        <p:txBody>
          <a:bodyPr>
            <a:normAutofit fontScale="90000"/>
          </a:bodyPr>
          <a:lstStyle/>
          <a:p>
            <a:pPr marL="484632" indent="0" eaLnBrk="1" fontAlgn="auto" hangingPunct="1">
              <a:spcAft>
                <a:spcPts val="0"/>
              </a:spcAft>
              <a:defRPr/>
            </a:pPr>
            <a:r>
              <a:rPr lang="es-ES">
                <a:solidFill>
                  <a:schemeClr val="accent1">
                    <a:tint val="83000"/>
                    <a:satMod val="150000"/>
                  </a:schemeClr>
                </a:solidFill>
              </a:rPr>
              <a:t>Cómo se documenta?</a:t>
            </a:r>
          </a:p>
        </p:txBody>
      </p:sp>
      <p:sp>
        <p:nvSpPr>
          <p:cNvPr id="46083" name="Rectangle 3"/>
          <p:cNvSpPr>
            <a:spLocks noChangeArrowheads="1"/>
          </p:cNvSpPr>
          <p:nvPr/>
        </p:nvSpPr>
        <p:spPr bwMode="auto">
          <a:xfrm flipV="1">
            <a:off x="304800" y="6202363"/>
            <a:ext cx="8610600" cy="1192212"/>
          </a:xfrm>
          <a:prstGeom prst="rect">
            <a:avLst/>
          </a:prstGeom>
          <a:noFill/>
          <a:ln w="9525">
            <a:noFill/>
            <a:miter lim="800000"/>
            <a:headEnd/>
            <a:tailEnd/>
          </a:ln>
        </p:spPr>
        <p:txBody>
          <a:bodyPr>
            <a:spAutoFit/>
          </a:bodyPr>
          <a:lstStyle/>
          <a:p>
            <a:pPr>
              <a:spcBef>
                <a:spcPct val="50000"/>
              </a:spcBef>
            </a:pPr>
            <a:endParaRPr lang="es-ES" sz="1800"/>
          </a:p>
          <a:p>
            <a:pPr>
              <a:spcBef>
                <a:spcPct val="50000"/>
              </a:spcBef>
            </a:pPr>
            <a:endParaRPr lang="es-ES" sz="1800"/>
          </a:p>
          <a:p>
            <a:pPr>
              <a:spcBef>
                <a:spcPct val="50000"/>
              </a:spcBef>
            </a:pPr>
            <a:endParaRPr lang="es-ES" sz="1800"/>
          </a:p>
        </p:txBody>
      </p:sp>
      <p:sp>
        <p:nvSpPr>
          <p:cNvPr id="46084" name="Rectangle 4"/>
          <p:cNvSpPr>
            <a:spLocks noChangeArrowheads="1"/>
          </p:cNvSpPr>
          <p:nvPr/>
        </p:nvSpPr>
        <p:spPr bwMode="auto">
          <a:xfrm>
            <a:off x="152400" y="836712"/>
            <a:ext cx="8686800" cy="4108817"/>
          </a:xfrm>
          <a:prstGeom prst="rect">
            <a:avLst/>
          </a:prstGeom>
          <a:noFill/>
          <a:ln w="9525">
            <a:noFill/>
            <a:miter lim="800000"/>
            <a:headEnd/>
            <a:tailEnd/>
          </a:ln>
        </p:spPr>
        <p:txBody>
          <a:bodyPr wrap="square">
            <a:spAutoFit/>
          </a:bodyPr>
          <a:lstStyle/>
          <a:p>
            <a:pPr algn="just">
              <a:spcBef>
                <a:spcPct val="50000"/>
              </a:spcBef>
            </a:pPr>
            <a:r>
              <a:rPr lang="es-ES" sz="1800" b="1" u="sng" dirty="0"/>
              <a:t>PRUEBA DE LA PARTE DEMANDADA</a:t>
            </a:r>
            <a:r>
              <a:rPr lang="es-ES" sz="1800" b="1" dirty="0"/>
              <a:t> -locataria y fiadores- -----------------------------</a:t>
            </a:r>
          </a:p>
          <a:p>
            <a:pPr algn="just">
              <a:spcBef>
                <a:spcPct val="50000"/>
              </a:spcBef>
            </a:pPr>
            <a:r>
              <a:rPr lang="es-ES" sz="1800" b="1" dirty="0"/>
              <a:t>CONFESIONAL: </a:t>
            </a:r>
            <a:r>
              <a:rPr lang="es-ES" sz="1800" b="1" dirty="0" err="1"/>
              <a:t>fs</a:t>
            </a:r>
            <a:r>
              <a:rPr lang="es-ES" sz="1800" b="1" dirty="0"/>
              <a:t> 71vta- : </a:t>
            </a:r>
            <a:r>
              <a:rPr lang="es-ES" sz="1800" b="1" dirty="0" err="1"/>
              <a:t>estése</a:t>
            </a:r>
            <a:r>
              <a:rPr lang="es-ES" sz="1800" b="1" dirty="0"/>
              <a:t> a la fecha señalada a fs. 78.-</a:t>
            </a:r>
          </a:p>
          <a:p>
            <a:pPr algn="just">
              <a:spcBef>
                <a:spcPct val="50000"/>
              </a:spcBef>
            </a:pPr>
            <a:r>
              <a:rPr lang="es-ES" sz="1800" b="1" dirty="0"/>
              <a:t>TESTIMONIAL: fs. 71/72:  </a:t>
            </a:r>
            <a:r>
              <a:rPr lang="es-ES" sz="1800" b="1" dirty="0" err="1"/>
              <a:t>señálase</a:t>
            </a:r>
            <a:r>
              <a:rPr lang="es-ES" sz="1800" b="1" dirty="0"/>
              <a:t> la fecha del día 16	 del mes de abril del corriente año a las 8:30 y 9:00 horas , a fin de que comparezcan los testigos propuestos por la demandada, a declarar a tenor del pliego que deberá acompañarse.- </a:t>
            </a:r>
            <a:r>
              <a:rPr lang="es-ES" sz="1800" b="1" dirty="0" err="1"/>
              <a:t>Señálase</a:t>
            </a:r>
            <a:r>
              <a:rPr lang="es-ES" sz="1800" b="1" dirty="0"/>
              <a:t> la audiencia SUPLETORIA para el día  24 del mes de abril del corriente año, a las 8:30 y 9:00 horas, a fin de que comparezcan los citado, en caso que no lo hicieren en la antes fijada. Notifíquese personalmente o por cédula bajo los apercibimientos dispuestos por el art. 417 del C.P.C. y C. Hágase saber al testigo que deberá concurrir a la audiencia </a:t>
            </a:r>
            <a:r>
              <a:rPr lang="es-ES" sz="1800" b="1" dirty="0" err="1"/>
              <a:t>munido</a:t>
            </a:r>
            <a:r>
              <a:rPr lang="es-ES" sz="1800" b="1" dirty="0"/>
              <a:t> de su Documento de Identidad.- ----</a:t>
            </a:r>
          </a:p>
          <a:p>
            <a:pPr algn="just">
              <a:spcBef>
                <a:spcPct val="50000"/>
              </a:spcBef>
            </a:pPr>
            <a:r>
              <a:rPr lang="es-ES" sz="1800" b="1" dirty="0"/>
              <a:t>Con lo que no siendo para más se dio por terminado el acto, siendo las 10:30 horas, labrándose la presente para constancia, la que previa lectura y ratificación, se firma por S.S. y los comparecientes por ante mí que doy fe.-</a:t>
            </a:r>
            <a:r>
              <a:rPr lang="es-ES" sz="1600" b="1" dirty="0"/>
              <a:t>				</a:t>
            </a:r>
          </a:p>
        </p:txBody>
      </p:sp>
      <p:sp>
        <p:nvSpPr>
          <p:cNvPr id="5" name="4 Marcador de fecha"/>
          <p:cNvSpPr>
            <a:spLocks noGrp="1"/>
          </p:cNvSpPr>
          <p:nvPr>
            <p:ph type="dt" sz="half" idx="10"/>
          </p:nvPr>
        </p:nvSpPr>
        <p:spPr/>
        <p:txBody>
          <a:bodyPr/>
          <a:lstStyle/>
          <a:p>
            <a:pPr>
              <a:defRPr/>
            </a:pPr>
            <a:fld id="{45201C67-ACA4-4546-B546-8FC5896F90A5}" type="datetime1">
              <a:rPr lang="es-ES" smtClean="0"/>
              <a:pPr>
                <a:defRPr/>
              </a:pPr>
              <a:t>29/5/19</a:t>
            </a:fld>
            <a:endParaRPr lang="es-ES"/>
          </a:p>
        </p:txBody>
      </p:sp>
      <p:sp>
        <p:nvSpPr>
          <p:cNvPr id="6" name="5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400" b="1" i="1" dirty="0">
                <a:solidFill>
                  <a:schemeClr val="bg1"/>
                </a:solidFill>
              </a:rPr>
              <a:t>¿Por qué  cambiar  el “proceso escrito” al  modelo de “proceso por audiencias”?  </a:t>
            </a:r>
            <a:br>
              <a:rPr lang="es-AR" sz="2400" b="1" i="1" dirty="0">
                <a:solidFill>
                  <a:schemeClr val="bg1"/>
                </a:solidFill>
              </a:rPr>
            </a:br>
            <a:endParaRPr lang="es-ES" sz="2400" b="1" i="1" dirty="0">
              <a:solidFill>
                <a:schemeClr val="bg1"/>
              </a:solidFill>
            </a:endParaRPr>
          </a:p>
        </p:txBody>
      </p:sp>
      <p:sp>
        <p:nvSpPr>
          <p:cNvPr id="4" name="3 Marcador de fecha"/>
          <p:cNvSpPr>
            <a:spLocks noGrp="1"/>
          </p:cNvSpPr>
          <p:nvPr>
            <p:ph type="dt" sz="half" idx="10"/>
          </p:nvPr>
        </p:nvSpPr>
        <p:spPr/>
        <p:txBody>
          <a:bodyPr/>
          <a:lstStyle/>
          <a:p>
            <a:pPr>
              <a:defRPr/>
            </a:pPr>
            <a:fld id="{26874A80-448D-467F-ACC7-2D670666AD08}"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pic>
        <p:nvPicPr>
          <p:cNvPr id="6" name="3 Marcador de contenido" descr="Imagen 002.jpg"/>
          <p:cNvPicPr>
            <a:picLocks noGrp="1" noChangeAspect="1"/>
          </p:cNvPicPr>
          <p:nvPr>
            <p:ph idx="1"/>
          </p:nvPr>
        </p:nvPicPr>
        <p:blipFill>
          <a:blip r:embed="rId2" cstate="print"/>
          <a:srcRect/>
          <a:stretch>
            <a:fillRect/>
          </a:stretch>
        </p:blipFill>
        <p:spPr>
          <a:xfrm>
            <a:off x="611560" y="1628800"/>
            <a:ext cx="6984776" cy="3968725"/>
          </a:xfrm>
        </p:spPr>
      </p:pic>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611560" y="404664"/>
            <a:ext cx="7008440" cy="1228875"/>
          </a:xfrm>
        </p:spPr>
        <p:txBody>
          <a:bodyPr/>
          <a:lstStyle/>
          <a:p>
            <a:pPr indent="0" eaLnBrk="1" fontAlgn="auto" hangingPunct="1">
              <a:spcAft>
                <a:spcPts val="0"/>
              </a:spcAft>
              <a:defRPr/>
            </a:pPr>
            <a:br>
              <a:rPr lang="es-AR" sz="2200" dirty="0">
                <a:solidFill>
                  <a:schemeClr val="accent1">
                    <a:tint val="83000"/>
                    <a:satMod val="150000"/>
                  </a:schemeClr>
                </a:solidFill>
              </a:rPr>
            </a:br>
            <a:endParaRPr lang="es-AR" dirty="0">
              <a:solidFill>
                <a:schemeClr val="accent1">
                  <a:tint val="83000"/>
                  <a:satMod val="150000"/>
                </a:schemeClr>
              </a:solidFill>
            </a:endParaRPr>
          </a:p>
        </p:txBody>
      </p:sp>
      <p:sp>
        <p:nvSpPr>
          <p:cNvPr id="6" name="5 Marcador de texto"/>
          <p:cNvSpPr>
            <a:spLocks noGrp="1"/>
          </p:cNvSpPr>
          <p:nvPr>
            <p:ph type="body" idx="1"/>
          </p:nvPr>
        </p:nvSpPr>
        <p:spPr>
          <a:xfrm>
            <a:off x="323528" y="1988840"/>
            <a:ext cx="8367713" cy="4459287"/>
          </a:xfrm>
        </p:spPr>
        <p:txBody>
          <a:bodyPr>
            <a:normAutofit lnSpcReduction="10000"/>
          </a:bodyPr>
          <a:lstStyle/>
          <a:p>
            <a:pPr eaLnBrk="1" fontAlgn="auto" hangingPunct="1">
              <a:spcAft>
                <a:spcPts val="0"/>
              </a:spcAft>
              <a:buFont typeface="Wingdings 2"/>
              <a:buNone/>
              <a:defRPr/>
            </a:pPr>
            <a:endParaRPr lang="es-AR" dirty="0"/>
          </a:p>
          <a:p>
            <a:pPr eaLnBrk="1" fontAlgn="auto" hangingPunct="1">
              <a:spcAft>
                <a:spcPts val="0"/>
              </a:spcAft>
              <a:buFontTx/>
              <a:buChar char="-"/>
              <a:defRPr/>
            </a:pPr>
            <a:endParaRPr lang="es-AR" dirty="0"/>
          </a:p>
          <a:p>
            <a:pPr eaLnBrk="1" fontAlgn="auto" hangingPunct="1">
              <a:spcAft>
                <a:spcPts val="0"/>
              </a:spcAft>
              <a:buFont typeface="Wingdings 2"/>
              <a:buNone/>
              <a:defRPr/>
            </a:pPr>
            <a:r>
              <a:rPr lang="es-AR" b="1" dirty="0"/>
              <a:t>Una probable respuesta…</a:t>
            </a:r>
          </a:p>
          <a:p>
            <a:pPr eaLnBrk="1" fontAlgn="auto" hangingPunct="1">
              <a:spcAft>
                <a:spcPts val="0"/>
              </a:spcAft>
              <a:buFont typeface="Wingdings 2"/>
              <a:buNone/>
              <a:defRPr/>
            </a:pPr>
            <a:endParaRPr lang="es-AR" b="1" dirty="0"/>
          </a:p>
          <a:p>
            <a:pPr algn="just" eaLnBrk="1" fontAlgn="auto" hangingPunct="1">
              <a:spcAft>
                <a:spcPts val="0"/>
              </a:spcAft>
              <a:buFont typeface="Wingdings 2"/>
              <a:buNone/>
              <a:defRPr/>
            </a:pPr>
            <a:r>
              <a:rPr lang="es-AR" b="1" spc="300" dirty="0"/>
              <a:t>	“</a:t>
            </a:r>
            <a:r>
              <a:rPr lang="es-AR" b="1" i="1" spc="300" dirty="0"/>
              <a:t>VIVIR UNA VERDADERA Y NUEVA IDEA ÉTICA DE LA JUSTICIA, SUPERADORA DE LA JUSTICIA FORMAL, PROBABLEMENTE INSUFICIENTE PARA SATISFACER LAS APETENCIAS DE LOS CIUDADANOS. 	</a:t>
            </a:r>
          </a:p>
          <a:p>
            <a:pPr algn="just" eaLnBrk="1" fontAlgn="auto" hangingPunct="1">
              <a:spcAft>
                <a:spcPts val="0"/>
              </a:spcAft>
              <a:buFont typeface="Wingdings 2"/>
              <a:buNone/>
              <a:defRPr/>
            </a:pPr>
            <a:r>
              <a:rPr lang="es-AR" b="1" i="1" spc="300" dirty="0"/>
              <a:t>	UN MODELO DE ROSTRO MÁS HUMANO, CAPAZ DE GANAR NUEVAMENTE LA CONFIANZA DE LA GENTE COMÚN…”              												</a:t>
            </a:r>
            <a:r>
              <a:rPr lang="es-AR" b="1" i="1" dirty="0"/>
              <a:t>						MORELLO</a:t>
            </a:r>
          </a:p>
        </p:txBody>
      </p:sp>
      <p:sp>
        <p:nvSpPr>
          <p:cNvPr id="4" name="3 Marcador de fecha"/>
          <p:cNvSpPr>
            <a:spLocks noGrp="1"/>
          </p:cNvSpPr>
          <p:nvPr>
            <p:ph type="dt" sz="half" idx="10"/>
          </p:nvPr>
        </p:nvSpPr>
        <p:spPr/>
        <p:txBody>
          <a:bodyPr/>
          <a:lstStyle/>
          <a:p>
            <a:pPr>
              <a:defRPr/>
            </a:pPr>
            <a:fld id="{A6ABE068-49C9-4905-B676-3F77D1A97FEB}" type="datetime1">
              <a:rPr lang="es-ES" smtClean="0"/>
              <a:pPr>
                <a:defRPr/>
              </a:pPr>
              <a:t>29/5/19</a:t>
            </a:fld>
            <a:endParaRPr lang="es-ES"/>
          </a:p>
        </p:txBody>
      </p:sp>
      <p:sp>
        <p:nvSpPr>
          <p:cNvPr id="7" name="6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p:txBody>
          <a:bodyPr/>
          <a:lstStyle/>
          <a:p>
            <a:pPr marL="484632" indent="0" eaLnBrk="1" fontAlgn="auto" hangingPunct="1">
              <a:spcAft>
                <a:spcPts val="0"/>
              </a:spcAft>
              <a:defRPr/>
            </a:pPr>
            <a:r>
              <a:rPr lang="es-ES" b="1" i="1">
                <a:solidFill>
                  <a:schemeClr val="accent1">
                    <a:tint val="83000"/>
                    <a:satMod val="150000"/>
                  </a:schemeClr>
                </a:solidFill>
                <a:effectLst>
                  <a:outerShdw blurRad="38100" dist="38100" dir="2700000" algn="tl">
                    <a:srgbClr val="000000"/>
                  </a:outerShdw>
                </a:effectLst>
              </a:rPr>
              <a:t>Proceso por audiencias</a:t>
            </a:r>
          </a:p>
        </p:txBody>
      </p:sp>
      <p:sp>
        <p:nvSpPr>
          <p:cNvPr id="1027" name="Rectangle 3"/>
          <p:cNvSpPr>
            <a:spLocks noGrp="1" noChangeArrowheads="1"/>
          </p:cNvSpPr>
          <p:nvPr>
            <p:ph idx="1"/>
          </p:nvPr>
        </p:nvSpPr>
        <p:spPr>
          <a:xfrm>
            <a:off x="457200" y="1882775"/>
            <a:ext cx="8229600" cy="4572000"/>
          </a:xfrm>
        </p:spPr>
        <p:txBody>
          <a:bodyPr>
            <a:normAutofit/>
          </a:bodyPr>
          <a:lstStyle/>
          <a:p>
            <a:pPr marL="448056" indent="-384048" eaLnBrk="1" fontAlgn="auto" hangingPunct="1">
              <a:lnSpc>
                <a:spcPct val="90000"/>
              </a:lnSpc>
              <a:spcAft>
                <a:spcPts val="0"/>
              </a:spcAft>
              <a:buFontTx/>
              <a:buNone/>
              <a:defRPr/>
            </a:pPr>
            <a:r>
              <a:rPr lang="es-ES" sz="3600" b="1" i="1" dirty="0"/>
              <a:t>Ventajas</a:t>
            </a:r>
            <a:r>
              <a:rPr lang="es-ES" sz="2800" dirty="0"/>
              <a:t>:  concreción de los principios procesales de:</a:t>
            </a:r>
          </a:p>
          <a:p>
            <a:pPr marL="448056" indent="-384048" eaLnBrk="1" fontAlgn="auto" hangingPunct="1">
              <a:lnSpc>
                <a:spcPct val="90000"/>
              </a:lnSpc>
              <a:spcAft>
                <a:spcPts val="0"/>
              </a:spcAft>
              <a:buFontTx/>
              <a:buNone/>
              <a:defRPr/>
            </a:pPr>
            <a:r>
              <a:rPr lang="es-ES" sz="2800" dirty="0"/>
              <a:t>			</a:t>
            </a:r>
            <a:r>
              <a:rPr lang="es-ES" sz="2800" i="1" dirty="0">
                <a:effectLst>
                  <a:outerShdw blurRad="38100" dist="38100" dir="2700000" algn="tl">
                    <a:srgbClr val="000000"/>
                  </a:outerShdw>
                </a:effectLst>
              </a:rPr>
              <a:t>* </a:t>
            </a:r>
            <a:r>
              <a:rPr lang="es-ES" i="1" dirty="0">
                <a:effectLst>
                  <a:outerShdw blurRad="38100" dist="38100" dir="2700000" algn="tl">
                    <a:srgbClr val="000000"/>
                  </a:outerShdw>
                </a:effectLst>
              </a:rPr>
              <a:t>inmediación</a:t>
            </a:r>
          </a:p>
          <a:p>
            <a:pPr marL="448056" indent="-384048" eaLnBrk="1" fontAlgn="auto" hangingPunct="1">
              <a:lnSpc>
                <a:spcPct val="90000"/>
              </a:lnSpc>
              <a:spcAft>
                <a:spcPts val="0"/>
              </a:spcAft>
              <a:buFontTx/>
              <a:buNone/>
              <a:defRPr/>
            </a:pPr>
            <a:r>
              <a:rPr lang="es-ES" sz="2400" i="1" dirty="0">
                <a:effectLst>
                  <a:outerShdw blurRad="38100" dist="38100" dir="2700000" algn="tl">
                    <a:srgbClr val="000000"/>
                  </a:outerShdw>
                </a:effectLst>
              </a:rPr>
              <a:t>			*</a:t>
            </a:r>
            <a:r>
              <a:rPr lang="es-ES" sz="2800" i="1" dirty="0">
                <a:effectLst>
                  <a:outerShdw blurRad="38100" dist="38100" dir="2700000" algn="tl">
                    <a:srgbClr val="000000"/>
                  </a:outerShdw>
                </a:effectLst>
              </a:rPr>
              <a:t> concentración</a:t>
            </a:r>
          </a:p>
          <a:p>
            <a:pPr marL="448056" indent="-384048" eaLnBrk="1" fontAlgn="auto" hangingPunct="1">
              <a:lnSpc>
                <a:spcPct val="90000"/>
              </a:lnSpc>
              <a:spcAft>
                <a:spcPts val="0"/>
              </a:spcAft>
              <a:buFontTx/>
              <a:buNone/>
              <a:defRPr/>
            </a:pPr>
            <a:r>
              <a:rPr lang="es-ES" sz="2800" i="1" dirty="0">
                <a:effectLst>
                  <a:outerShdw blurRad="38100" dist="38100" dir="2700000" algn="tl">
                    <a:srgbClr val="000000"/>
                  </a:outerShdw>
                </a:effectLst>
              </a:rPr>
              <a:t>			* celeridad</a:t>
            </a:r>
          </a:p>
          <a:p>
            <a:pPr marL="448056" indent="-384048" eaLnBrk="1" fontAlgn="auto" hangingPunct="1">
              <a:lnSpc>
                <a:spcPct val="90000"/>
              </a:lnSpc>
              <a:spcAft>
                <a:spcPts val="0"/>
              </a:spcAft>
              <a:buFontTx/>
              <a:buNone/>
              <a:defRPr/>
            </a:pPr>
            <a:r>
              <a:rPr lang="es-ES" sz="2800" i="1" dirty="0">
                <a:effectLst>
                  <a:outerShdw blurRad="38100" dist="38100" dir="2700000" algn="tl">
                    <a:srgbClr val="000000"/>
                  </a:outerShdw>
                </a:effectLst>
              </a:rPr>
              <a:t>			* economía procesal</a:t>
            </a:r>
          </a:p>
          <a:p>
            <a:pPr marL="448056" indent="-384048" eaLnBrk="1" fontAlgn="auto" hangingPunct="1">
              <a:lnSpc>
                <a:spcPct val="90000"/>
              </a:lnSpc>
              <a:spcAft>
                <a:spcPts val="0"/>
              </a:spcAft>
              <a:buFontTx/>
              <a:buNone/>
              <a:defRPr/>
            </a:pPr>
            <a:r>
              <a:rPr lang="es-ES" sz="2800" i="1" dirty="0">
                <a:effectLst>
                  <a:outerShdw blurRad="38100" dist="38100" dir="2700000" algn="tl">
                    <a:srgbClr val="000000"/>
                  </a:outerShdw>
                </a:effectLst>
              </a:rPr>
              <a:t>			* buena fe</a:t>
            </a:r>
          </a:p>
          <a:p>
            <a:pPr marL="448056" indent="-384048" eaLnBrk="1" fontAlgn="auto" hangingPunct="1">
              <a:lnSpc>
                <a:spcPct val="90000"/>
              </a:lnSpc>
              <a:spcAft>
                <a:spcPts val="0"/>
              </a:spcAft>
              <a:buFontTx/>
              <a:buNone/>
              <a:defRPr/>
            </a:pPr>
            <a:r>
              <a:rPr lang="es-ES" sz="2800" i="1" dirty="0">
                <a:effectLst>
                  <a:outerShdw blurRad="38100" dist="38100" dir="2700000" algn="tl">
                    <a:srgbClr val="000000"/>
                  </a:outerShdw>
                </a:effectLst>
              </a:rPr>
              <a:t>			* publicidad</a:t>
            </a:r>
            <a:r>
              <a:rPr lang="es-ES" sz="2800" dirty="0"/>
              <a:t> 	 </a:t>
            </a:r>
          </a:p>
          <a:p>
            <a:pPr marL="448056" indent="-384048" eaLnBrk="1" fontAlgn="auto" hangingPunct="1">
              <a:lnSpc>
                <a:spcPct val="90000"/>
              </a:lnSpc>
              <a:spcAft>
                <a:spcPts val="0"/>
              </a:spcAft>
              <a:buFontTx/>
              <a:buNone/>
              <a:defRPr/>
            </a:pPr>
            <a:r>
              <a:rPr lang="es-ES" sz="2800" dirty="0"/>
              <a:t>		</a:t>
            </a:r>
          </a:p>
        </p:txBody>
      </p:sp>
      <p:sp>
        <p:nvSpPr>
          <p:cNvPr id="4" name="3 Marcador de fecha"/>
          <p:cNvSpPr>
            <a:spLocks noGrp="1"/>
          </p:cNvSpPr>
          <p:nvPr>
            <p:ph type="dt" sz="half" idx="10"/>
          </p:nvPr>
        </p:nvSpPr>
        <p:spPr/>
        <p:txBody>
          <a:bodyPr/>
          <a:lstStyle/>
          <a:p>
            <a:pPr>
              <a:defRPr/>
            </a:pPr>
            <a:fld id="{53E6D4FC-A8D1-493D-9F39-520926F066B7}"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7">
                                            <p:txEl>
                                              <p:pRg st="5" end="5"/>
                                            </p:txEl>
                                          </p:spTgt>
                                        </p:tgtEl>
                                        <p:attrNameLst>
                                          <p:attrName>style.visibility</p:attrName>
                                        </p:attrNameLst>
                                      </p:cBhvr>
                                      <p:to>
                                        <p:strVal val="visible"/>
                                      </p:to>
                                    </p:set>
                                    <p:anim calcmode="lin" valueType="num">
                                      <p:cBhvr additive="base">
                                        <p:cTn id="37" dur="500" fill="hold"/>
                                        <p:tgtEl>
                                          <p:spTgt spid="10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7">
                                            <p:txEl>
                                              <p:pRg st="6" end="6"/>
                                            </p:txEl>
                                          </p:spTgt>
                                        </p:tgtEl>
                                        <p:attrNameLst>
                                          <p:attrName>style.visibility</p:attrName>
                                        </p:attrNameLst>
                                      </p:cBhvr>
                                      <p:to>
                                        <p:strVal val="visible"/>
                                      </p:to>
                                    </p:set>
                                    <p:anim calcmode="lin" valueType="num">
                                      <p:cBhvr additive="base">
                                        <p:cTn id="43" dur="500" fill="hold"/>
                                        <p:tgtEl>
                                          <p:spTgt spid="102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7">
                                            <p:txEl>
                                              <p:pRg st="7" end="7"/>
                                            </p:txEl>
                                          </p:spTgt>
                                        </p:tgtEl>
                                        <p:attrNameLst>
                                          <p:attrName>style.visibility</p:attrName>
                                        </p:attrNameLst>
                                      </p:cBhvr>
                                      <p:to>
                                        <p:strVal val="visible"/>
                                      </p:to>
                                    </p:set>
                                    <p:anim calcmode="lin" valueType="num">
                                      <p:cBhvr additive="base">
                                        <p:cTn id="49" dur="500" fill="hold"/>
                                        <p:tgtEl>
                                          <p:spTgt spid="102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descr="Large confetti"/>
          <p:cNvSpPr>
            <a:spLocks noGrp="1" noChangeArrowheads="1"/>
          </p:cNvSpPr>
          <p:nvPr>
            <p:ph type="title"/>
          </p:nvPr>
        </p:nvSpPr>
        <p:spPr/>
        <p:txBody>
          <a:bodyPr/>
          <a:lstStyle/>
          <a:p>
            <a:pPr marL="484632" indent="0" eaLnBrk="1" fontAlgn="auto" hangingPunct="1">
              <a:spcAft>
                <a:spcPts val="0"/>
              </a:spcAft>
              <a:defRPr/>
            </a:pPr>
            <a:r>
              <a:rPr lang="es-ES" sz="4000" b="1" i="1">
                <a:solidFill>
                  <a:schemeClr val="accent1">
                    <a:tint val="83000"/>
                    <a:satMod val="150000"/>
                  </a:schemeClr>
                </a:solidFill>
                <a:effectLst>
                  <a:outerShdw blurRad="38100" dist="38100" dir="2700000" algn="tl">
                    <a:srgbClr val="000000"/>
                  </a:outerShdw>
                </a:effectLst>
              </a:rPr>
              <a:t>AUDIENCIA PRELIMINAR</a:t>
            </a:r>
          </a:p>
        </p:txBody>
      </p:sp>
      <p:sp>
        <p:nvSpPr>
          <p:cNvPr id="10243" name="Rectangle 3"/>
          <p:cNvSpPr>
            <a:spLocks noGrp="1" noChangeArrowheads="1"/>
          </p:cNvSpPr>
          <p:nvPr>
            <p:ph idx="1"/>
          </p:nvPr>
        </p:nvSpPr>
        <p:spPr>
          <a:xfrm>
            <a:off x="685800" y="1428736"/>
            <a:ext cx="7772400" cy="4819664"/>
          </a:xfrm>
        </p:spPr>
        <p:txBody>
          <a:bodyPr>
            <a:normAutofit/>
          </a:bodyPr>
          <a:lstStyle/>
          <a:p>
            <a:pPr marL="448056" indent="-384048" eaLnBrk="1" fontAlgn="auto" hangingPunct="1">
              <a:spcAft>
                <a:spcPts val="0"/>
              </a:spcAft>
              <a:buFont typeface="Wingdings 2"/>
              <a:buChar char=""/>
              <a:defRPr/>
            </a:pPr>
            <a:r>
              <a:rPr lang="es-ES" i="1" dirty="0">
                <a:effectLst>
                  <a:outerShdw blurRad="38100" dist="38100" dir="2700000" algn="tl">
                    <a:srgbClr val="000000"/>
                  </a:outerShdw>
                </a:effectLst>
              </a:rPr>
              <a:t>Es la </a:t>
            </a:r>
            <a:r>
              <a:rPr lang="es-ES" b="1" i="1" dirty="0">
                <a:effectLst>
                  <a:outerShdw blurRad="38100" dist="38100" dir="2700000" algn="tl">
                    <a:srgbClr val="000000"/>
                  </a:outerShdw>
                </a:effectLst>
              </a:rPr>
              <a:t>columna vertebral</a:t>
            </a:r>
            <a:r>
              <a:rPr lang="es-ES" i="1" dirty="0">
                <a:effectLst>
                  <a:outerShdw blurRad="38100" dist="38100" dir="2700000" algn="tl">
                    <a:srgbClr val="000000"/>
                  </a:outerShdw>
                </a:effectLst>
              </a:rPr>
              <a:t> del Proceso por Audiencias que se  compone de: </a:t>
            </a:r>
          </a:p>
          <a:p>
            <a:pPr marL="448056" indent="-384048" algn="ctr" eaLnBrk="1" fontAlgn="auto" hangingPunct="1">
              <a:spcAft>
                <a:spcPts val="0"/>
              </a:spcAft>
              <a:buNone/>
              <a:defRPr/>
            </a:pPr>
            <a:r>
              <a:rPr lang="es-ES" b="1" i="1" dirty="0">
                <a:effectLst>
                  <a:outerShdw blurRad="38100" dist="38100" dir="2700000" algn="tl">
                    <a:srgbClr val="000000"/>
                  </a:outerShdw>
                </a:effectLst>
              </a:rPr>
              <a:t>Audiencia Preliminar </a:t>
            </a:r>
          </a:p>
          <a:p>
            <a:pPr marL="448056" indent="-384048" algn="ctr" eaLnBrk="1" fontAlgn="auto" hangingPunct="1">
              <a:spcAft>
                <a:spcPts val="0"/>
              </a:spcAft>
              <a:buNone/>
              <a:defRPr/>
            </a:pPr>
            <a:endParaRPr lang="es-ES" b="1" i="1" dirty="0">
              <a:effectLst>
                <a:outerShdw blurRad="38100" dist="38100" dir="2700000" algn="tl">
                  <a:srgbClr val="000000"/>
                </a:outerShdw>
              </a:effectLst>
            </a:endParaRPr>
          </a:p>
          <a:p>
            <a:pPr marL="448056" indent="-384048" algn="ctr" eaLnBrk="1" fontAlgn="auto" hangingPunct="1">
              <a:spcAft>
                <a:spcPts val="0"/>
              </a:spcAft>
              <a:buNone/>
              <a:defRPr/>
            </a:pPr>
            <a:endParaRPr lang="es-ES" b="1" i="1" dirty="0">
              <a:effectLst>
                <a:outerShdw blurRad="38100" dist="38100" dir="2700000" algn="tl">
                  <a:srgbClr val="000000"/>
                </a:outerShdw>
              </a:effectLst>
            </a:endParaRPr>
          </a:p>
          <a:p>
            <a:pPr marL="448056" indent="-384048" algn="ctr" eaLnBrk="1" fontAlgn="auto" hangingPunct="1">
              <a:spcAft>
                <a:spcPts val="0"/>
              </a:spcAft>
              <a:buNone/>
              <a:defRPr/>
            </a:pPr>
            <a:r>
              <a:rPr lang="es-ES" b="1" i="1" dirty="0">
                <a:effectLst>
                  <a:outerShdw blurRad="38100" dist="38100" dir="2700000" algn="tl">
                    <a:srgbClr val="000000"/>
                  </a:outerShdw>
                </a:effectLst>
              </a:rPr>
              <a:t>Audiencia complementaria o de producción de prueba</a:t>
            </a:r>
          </a:p>
          <a:p>
            <a:pPr marL="448056" indent="-384048" eaLnBrk="1" fontAlgn="auto" hangingPunct="1">
              <a:spcAft>
                <a:spcPts val="0"/>
              </a:spcAft>
              <a:buFont typeface="Wingdings 2"/>
              <a:buChar char=""/>
              <a:defRPr/>
            </a:pPr>
            <a:endParaRPr lang="es-ES" i="1" dirty="0">
              <a:effectLst>
                <a:outerShdw blurRad="38100" dist="38100" dir="2700000" algn="tl">
                  <a:srgbClr val="000000"/>
                </a:outerShdw>
              </a:effectLst>
            </a:endParaRPr>
          </a:p>
          <a:p>
            <a:pPr marL="448056" indent="-384048" eaLnBrk="1" fontAlgn="auto" hangingPunct="1">
              <a:spcAft>
                <a:spcPts val="0"/>
              </a:spcAft>
              <a:buFont typeface="Wingdings 2"/>
              <a:buChar char=""/>
              <a:defRPr/>
            </a:pPr>
            <a:endParaRPr lang="es-ES" i="1" dirty="0">
              <a:effectLst>
                <a:outerShdw blurRad="38100" dist="38100" dir="2700000" algn="tl">
                  <a:srgbClr val="000000"/>
                </a:outerShdw>
              </a:effectLst>
            </a:endParaRPr>
          </a:p>
        </p:txBody>
      </p:sp>
      <p:sp>
        <p:nvSpPr>
          <p:cNvPr id="5" name="4 Más"/>
          <p:cNvSpPr/>
          <p:nvPr/>
        </p:nvSpPr>
        <p:spPr>
          <a:xfrm>
            <a:off x="4143372" y="3286124"/>
            <a:ext cx="785818" cy="571504"/>
          </a:xfrm>
          <a:prstGeom prst="mathPlus">
            <a:avLst>
              <a:gd name="adj1" fmla="val 356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Marcador de fecha"/>
          <p:cNvSpPr>
            <a:spLocks noGrp="1"/>
          </p:cNvSpPr>
          <p:nvPr>
            <p:ph type="dt" sz="half" idx="10"/>
          </p:nvPr>
        </p:nvSpPr>
        <p:spPr/>
        <p:txBody>
          <a:bodyPr/>
          <a:lstStyle/>
          <a:p>
            <a:pPr>
              <a:defRPr/>
            </a:pPr>
            <a:fld id="{A2ACAA01-81CD-450A-A4FB-1FBB6430C555}" type="datetime1">
              <a:rPr lang="es-ES" smtClean="0"/>
              <a:pPr>
                <a:defRPr/>
              </a:pPr>
              <a:t>29/5/19</a:t>
            </a:fld>
            <a:endParaRPr lang="es-ES"/>
          </a:p>
        </p:txBody>
      </p:sp>
      <p:sp>
        <p:nvSpPr>
          <p:cNvPr id="7" name="6 Marcador de pie de página"/>
          <p:cNvSpPr>
            <a:spLocks noGrp="1"/>
          </p:cNvSpPr>
          <p:nvPr>
            <p:ph type="ftr" sz="quarter" idx="11"/>
          </p:nvPr>
        </p:nvSpPr>
        <p:spPr/>
        <p:txBody>
          <a:bodyPr/>
          <a:lstStyle/>
          <a:p>
            <a:pPr>
              <a:defRPr/>
            </a:pPr>
            <a:r>
              <a:rPr lang="es-ES"/>
              <a:t>PRÁCTICA PROCESAL </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71465"/>
            <a:ext cx="7239000" cy="205208"/>
          </a:xfrm>
        </p:spPr>
        <p:txBody>
          <a:bodyPr>
            <a:normAutofit fontScale="90000"/>
          </a:bodyPr>
          <a:lstStyle/>
          <a:p>
            <a:endParaRPr lang="es-ES" dirty="0"/>
          </a:p>
        </p:txBody>
      </p:sp>
      <p:sp>
        <p:nvSpPr>
          <p:cNvPr id="3" name="2 Marcador de texto"/>
          <p:cNvSpPr>
            <a:spLocks noGrp="1"/>
          </p:cNvSpPr>
          <p:nvPr>
            <p:ph type="body" idx="1"/>
          </p:nvPr>
        </p:nvSpPr>
        <p:spPr>
          <a:xfrm>
            <a:off x="467544" y="2132856"/>
            <a:ext cx="7431360" cy="4464496"/>
          </a:xfrm>
        </p:spPr>
        <p:txBody>
          <a:bodyPr/>
          <a:lstStyle/>
          <a:p>
            <a:pPr algn="just"/>
            <a:r>
              <a:rPr lang="es-ES" b="1" dirty="0"/>
              <a:t>Art. 345. - Trámite Posterior Según la Naturaleza de la Cuestión.- Contestado el traslado de la demanda o reconvención, en su caso, o vencidos los plazos para hacerlo, resueltas las excepciones previas, si la cuestión pudiera ser resuelta como de puro derecho, así se decidirá y firme que se encuentre la providencia, se llamará autos para sentencia. Si se hubiesen alegado hechos conducentes acerca de los cuales no hubiese conformidad entre las partes, aunque éstas no lo pidan, el juez recibirá la causa a prueba procediendo de acuerdo a lo preceptuado en el artículo 346°. La audiencia allí prevista se celebrará también en el proceso sumarísimo.-</a:t>
            </a:r>
          </a:p>
          <a:p>
            <a:endParaRPr lang="es-ES" dirty="0"/>
          </a:p>
        </p:txBody>
      </p:sp>
      <p:sp>
        <p:nvSpPr>
          <p:cNvPr id="4" name="3 Marcador de fecha"/>
          <p:cNvSpPr>
            <a:spLocks noGrp="1"/>
          </p:cNvSpPr>
          <p:nvPr>
            <p:ph type="dt" sz="half" idx="10"/>
          </p:nvPr>
        </p:nvSpPr>
        <p:spPr/>
        <p:txBody>
          <a:bodyPr/>
          <a:lstStyle/>
          <a:p>
            <a:pPr>
              <a:defRPr/>
            </a:pPr>
            <a:fld id="{9E6BD9C3-CCE2-462B-B70A-C3AE04E9B62A}"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
        <p:nvSpPr>
          <p:cNvPr id="17409" name="Rectangle 1"/>
          <p:cNvSpPr>
            <a:spLocks noChangeArrowheads="1"/>
          </p:cNvSpPr>
          <p:nvPr/>
        </p:nvSpPr>
        <p:spPr bwMode="auto">
          <a:xfrm>
            <a:off x="3551528" y="105489"/>
            <a:ext cx="2040943"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9050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a:ln>
                  <a:noFill/>
                </a:ln>
                <a:solidFill>
                  <a:srgbClr val="000000"/>
                </a:solidFill>
                <a:effectLst/>
                <a:latin typeface="Times New Roman" pitchFamily="18" charset="0"/>
                <a:ea typeface="Times New Roman" pitchFamily="18" charset="0"/>
                <a:cs typeface="Arial" pitchFamily="34" charset="0"/>
              </a:rPr>
              <a:t>CAPITULO V - Audiencia </a:t>
            </a:r>
            <a:r>
              <a:rPr kumimoji="0" lang="es-ES" sz="1000" b="0" i="0" u="none" strike="noStrike" cap="none" normalizeH="0" baseline="0" dirty="0" err="1">
                <a:ln>
                  <a:noFill/>
                </a:ln>
                <a:solidFill>
                  <a:srgbClr val="000000"/>
                </a:solidFill>
                <a:effectLst/>
                <a:latin typeface="Times New Roman" pitchFamily="18" charset="0"/>
                <a:ea typeface="Times New Roman" pitchFamily="18" charset="0"/>
                <a:cs typeface="Arial" pitchFamily="34" charset="0"/>
              </a:rPr>
              <a:t>preli</a:t>
            </a:r>
            <a:endParaRPr kumimoji="0" lang="es-ES" sz="2400" b="0" i="0" u="none" strike="noStrike" cap="none" normalizeH="0" baseline="0" dirty="0">
              <a:ln>
                <a:noFill/>
              </a:ln>
              <a:solidFill>
                <a:schemeClr val="tx1"/>
              </a:solidFill>
              <a:effectLst/>
              <a:latin typeface="Times New Roman" pitchFamily="18"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9050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a:ln>
                  <a:noFill/>
                </a:ln>
                <a:solidFill>
                  <a:srgbClr val="000000"/>
                </a:solidFill>
                <a:effectLst/>
                <a:latin typeface="Times New Roman" pitchFamily="18" charset="0"/>
                <a:ea typeface="Times New Roman" pitchFamily="18" charset="0"/>
                <a:cs typeface="Arial" pitchFamily="34" charset="0"/>
              </a:rPr>
              <a:t>Art. 345. - Trámite Posterior Según la Naturaleza de la Cuestión.- Contestado el traslado de la demanda o reconvención, en su caso, o vencidos los plazos para hacerlo, resueltas las excepciones previas, si la cuestión pudiera ser resuelta como de puro derecho, así se decidirá y firme que se encuentre la providencia, se llamará autos para sentencia. Si se hubiesen alegado hechos conducentes acerca de los cuales no hubiese conformidad entre las partes, aunque éstas no lo pidan, el juez recibirá la causa a prueba procediendo de acuerdo a lo preceptuado en el artículo 346°. La audiencia allí prevista se celebrará también en el proceso sumarísimo.-</a:t>
            </a:r>
            <a:endParaRPr kumimoji="0" lang="es-ES" sz="2400" b="0" i="0" u="none" strike="noStrike" cap="none" normalizeH="0" baseline="0">
              <a:ln>
                <a:noFill/>
              </a:ln>
              <a:solidFill>
                <a:schemeClr val="tx1"/>
              </a:solidFill>
              <a:effectLst/>
              <a:latin typeface="Times New Roman" pitchFamily="18" charset="0"/>
              <a:cs typeface="Arial" pitchFamily="34" charset="0"/>
            </a:endParaRPr>
          </a:p>
        </p:txBody>
      </p:sp>
      <p:sp>
        <p:nvSpPr>
          <p:cNvPr id="1741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9050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a:ln>
                  <a:noFill/>
                </a:ln>
                <a:solidFill>
                  <a:srgbClr val="000000"/>
                </a:solidFill>
                <a:effectLst/>
                <a:latin typeface="Times New Roman" pitchFamily="18" charset="0"/>
                <a:ea typeface="Times New Roman" pitchFamily="18" charset="0"/>
                <a:cs typeface="Arial" pitchFamily="34" charset="0"/>
              </a:rPr>
              <a:t>Art. 345. - Trámite Posterior Según la Naturaleza de la Cuestión.- Contestado el traslado de la demanda o reconvención, en su caso, o vencidos los plazos para hacerlo, resueltas las excepciones previas, si la cuestión pudiera ser resuelta como de puro derecho, así se decidirá y firme que se encuentre la providencia, se llamará autos para sentencia. Si se hubiesen alegado hechos conducentes acerca de los cuales no hubiese conformidad entre las partes, aunque éstas no lo pidan, el juez recibirá la causa a prueba procediendo de acuerdo a lo preceptuado en el artículo 346°. La audiencia allí prevista se celebrará también en el proceso sumarísimo.-</a:t>
            </a:r>
            <a:endParaRPr kumimoji="0" lang="es-ES" sz="2400" b="0" i="0" u="none" strike="noStrike" cap="none" normalizeH="0" baseline="0">
              <a:ln>
                <a:noFill/>
              </a:ln>
              <a:solidFill>
                <a:schemeClr val="tx1"/>
              </a:solidFill>
              <a:effectLst/>
              <a:latin typeface="Times New Roman" pitchFamily="18"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a:xfrm>
            <a:off x="0" y="0"/>
            <a:ext cx="8244408" cy="6669360"/>
          </a:xfrm>
        </p:spPr>
        <p:txBody>
          <a:bodyPr/>
          <a:lstStyle/>
          <a:p>
            <a:pPr algn="just"/>
            <a:endParaRPr lang="es-ES" sz="1100" b="1" dirty="0"/>
          </a:p>
          <a:p>
            <a:pPr algn="just"/>
            <a:endParaRPr lang="es-ES" sz="1100" b="1" dirty="0"/>
          </a:p>
          <a:p>
            <a:pPr algn="just"/>
            <a:endParaRPr lang="es-ES" sz="1100" b="1" dirty="0"/>
          </a:p>
          <a:p>
            <a:pPr algn="just"/>
            <a:endParaRPr lang="es-ES" sz="1100" b="1" dirty="0"/>
          </a:p>
          <a:p>
            <a:pPr algn="just"/>
            <a:endParaRPr lang="es-ES" sz="1100" b="1" dirty="0"/>
          </a:p>
          <a:p>
            <a:pPr algn="just"/>
            <a:endParaRPr lang="es-ES" sz="1100" b="1" dirty="0"/>
          </a:p>
          <a:p>
            <a:pPr algn="just"/>
            <a:r>
              <a:rPr lang="es-ES" sz="1100" b="1" dirty="0"/>
              <a:t>Art. 347. - Desarrollo de la Audiencia Preliminar.- En el curso de la audiencia preliminar el juez:</a:t>
            </a:r>
          </a:p>
          <a:p>
            <a:pPr algn="just"/>
            <a:r>
              <a:rPr lang="es-ES" sz="1100" b="1" dirty="0"/>
              <a:t> </a:t>
            </a:r>
          </a:p>
          <a:p>
            <a:pPr algn="just"/>
            <a:r>
              <a:rPr lang="es-ES" sz="1100" b="1" dirty="0"/>
              <a:t>1. Podrá requerir explicaciones o aclaraciones a las partes o a sus letrados y apoderados indistintamente, acerca de los hechos y pretensiones articulados en sus respectivos escritos tratando de eliminar la oscuridad o ambigüedad que contengan.</a:t>
            </a:r>
          </a:p>
          <a:p>
            <a:pPr algn="just"/>
            <a:r>
              <a:rPr lang="es-ES" sz="1100" b="1" dirty="0"/>
              <a:t> </a:t>
            </a:r>
          </a:p>
          <a:p>
            <a:pPr algn="just"/>
            <a:r>
              <a:rPr lang="es-ES" sz="1100" b="1" dirty="0"/>
              <a:t>2. Deberá intentar la conciliación de las partes en forma total o parcial. A tal fin las instará a que formulen propuestas de arreglo y, si no lo hicieren, podrá proponerles una o más fórmulas conciliatorias. En caso de conciliación total o parcial, el juez la homologará en el acto, salvo en los casos que existan menores o incapaces interesados y deba requerir el dictamen previo.</a:t>
            </a:r>
          </a:p>
          <a:p>
            <a:pPr algn="just"/>
            <a:r>
              <a:rPr lang="es-ES" sz="1100" b="1" dirty="0"/>
              <a:t> </a:t>
            </a:r>
          </a:p>
          <a:p>
            <a:pPr algn="just"/>
            <a:r>
              <a:rPr lang="es-ES" sz="1100" b="1" dirty="0"/>
              <a:t>3. Resolverá cualquier cuestión previa que se encontrare pendiente o pudiere presentarse, expidiéndose también sobre los hechos nuevos denunciados conforme al artículo 351°.</a:t>
            </a:r>
          </a:p>
          <a:p>
            <a:pPr algn="just"/>
            <a:r>
              <a:rPr lang="es-ES" sz="1100" b="1" dirty="0"/>
              <a:t> </a:t>
            </a:r>
          </a:p>
          <a:p>
            <a:pPr algn="just"/>
            <a:r>
              <a:rPr lang="es-ES" sz="1100" b="1" dirty="0"/>
              <a:t>4. Dejará establecidos los hechos pertinentes acerca de los cuales no exista controversia entre las partes, procurando a tal fin, eliminar las discrepancias que existan. Fijará asimismo, según las pautas del artículo 350°, los hechos conducentes que deban ser objeto de la prueba.</a:t>
            </a:r>
          </a:p>
          <a:p>
            <a:pPr algn="just"/>
            <a:r>
              <a:rPr lang="es-ES" sz="1100" b="1" dirty="0"/>
              <a:t> </a:t>
            </a:r>
          </a:p>
          <a:p>
            <a:pPr algn="just"/>
            <a:r>
              <a:rPr lang="es-ES" sz="1100" b="1" dirty="0"/>
              <a:t>5. De admitirse prueba pericial fijará los puntos de pericia designándose el perito en el acto conforme al artículo 447° primer párrafo.</a:t>
            </a:r>
          </a:p>
          <a:p>
            <a:pPr algn="just"/>
            <a:r>
              <a:rPr lang="es-ES" sz="1100" b="1" dirty="0"/>
              <a:t> </a:t>
            </a:r>
          </a:p>
          <a:p>
            <a:pPr algn="just"/>
            <a:endParaRPr lang="es-ES" sz="1100" b="1" dirty="0"/>
          </a:p>
          <a:p>
            <a:pPr algn="just"/>
            <a:endParaRPr lang="es-ES" sz="1100" b="1" dirty="0"/>
          </a:p>
        </p:txBody>
      </p:sp>
      <p:sp>
        <p:nvSpPr>
          <p:cNvPr id="4" name="3 Marcador de fecha"/>
          <p:cNvSpPr>
            <a:spLocks noGrp="1"/>
          </p:cNvSpPr>
          <p:nvPr>
            <p:ph type="dt" sz="half" idx="10"/>
          </p:nvPr>
        </p:nvSpPr>
        <p:spPr/>
        <p:txBody>
          <a:bodyPr/>
          <a:lstStyle/>
          <a:p>
            <a:pPr>
              <a:defRPr/>
            </a:pPr>
            <a:fld id="{E05E0457-6268-4C5D-B72B-6041A39E60A5}"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a:xfrm>
            <a:off x="251520" y="188640"/>
            <a:ext cx="7992888" cy="6187952"/>
          </a:xfrm>
        </p:spPr>
        <p:txBody>
          <a:bodyPr/>
          <a:lstStyle/>
          <a:p>
            <a:r>
              <a:rPr lang="es-ES" sz="1600" b="1" dirty="0"/>
              <a:t>Art. 347 (</a:t>
            </a:r>
            <a:r>
              <a:rPr lang="es-ES" sz="1600" b="1" dirty="0" err="1"/>
              <a:t>cont</a:t>
            </a:r>
            <a:r>
              <a:rPr lang="es-ES" sz="1600" b="1" dirty="0"/>
              <a:t>)</a:t>
            </a:r>
          </a:p>
          <a:p>
            <a:endParaRPr lang="es-ES" sz="1200" b="1" dirty="0"/>
          </a:p>
          <a:p>
            <a:endParaRPr lang="es-ES" sz="1200" b="1" dirty="0"/>
          </a:p>
          <a:p>
            <a:r>
              <a:rPr lang="es-ES" sz="1400" b="1" dirty="0"/>
              <a:t>Abrirá la causa a prueba por un plazo no mayor a los cuarenta (40) días, salvo que se diera la situación prevista en el artículo 355°, ordenando la producción de la ofrecida por las partes que sea conducente. Para decidir cuáles serán las pruebas que mandará a producir, el juez aplicará los principios establecidos en el artículo 350°.</a:t>
            </a:r>
          </a:p>
          <a:p>
            <a:r>
              <a:rPr lang="es-ES" sz="1400" b="1" dirty="0"/>
              <a:t> </a:t>
            </a:r>
          </a:p>
          <a:p>
            <a:r>
              <a:rPr lang="es-ES" sz="1400" b="1" dirty="0"/>
              <a:t>Si alguna de las partes se opusiere a la apertura a prueba, la cuestión se resolverá en el mismo acto, previa sustanciación. Sólo será apelable la resolución que deniegue la apertura a prueba. En su caso, el recurso deberá interponerse y fundarse en el acto, debiendo en la misma oportunidad, responder la parte apelada. Cumplido se elevará sin más trámite a la cámara de apelaciones.</a:t>
            </a:r>
          </a:p>
          <a:p>
            <a:r>
              <a:rPr lang="es-ES" sz="1400" b="1" dirty="0"/>
              <a:t> </a:t>
            </a:r>
          </a:p>
          <a:p>
            <a:r>
              <a:rPr lang="es-ES" sz="1400" b="1" dirty="0"/>
              <a:t>6. Si como resultado del tratamiento de los incisos anteriores no hubiera prueba pendiente a producir, se procederá de acuerdo a lo dispuesto en el primer párrafo del artículo 345°.</a:t>
            </a:r>
          </a:p>
          <a:p>
            <a:r>
              <a:rPr lang="es-ES" sz="1400" b="1" dirty="0"/>
              <a:t> </a:t>
            </a:r>
          </a:p>
          <a:p>
            <a:r>
              <a:rPr lang="es-ES" sz="1400" b="1" dirty="0"/>
              <a:t>7. Podrá disponer una nueva audiencia a realizarse en su presencia para recibir la prueba testimonial, las declaraciones de las partes y las explicaciones que se requieran a los peritos.-</a:t>
            </a:r>
          </a:p>
          <a:p>
            <a:endParaRPr lang="es-ES" dirty="0"/>
          </a:p>
        </p:txBody>
      </p:sp>
      <p:sp>
        <p:nvSpPr>
          <p:cNvPr id="4" name="3 Marcador de fecha"/>
          <p:cNvSpPr>
            <a:spLocks noGrp="1"/>
          </p:cNvSpPr>
          <p:nvPr>
            <p:ph type="dt" sz="half" idx="10"/>
          </p:nvPr>
        </p:nvSpPr>
        <p:spPr/>
        <p:txBody>
          <a:bodyPr/>
          <a:lstStyle/>
          <a:p>
            <a:pPr>
              <a:defRPr/>
            </a:pPr>
            <a:fld id="{1EDA6DAA-D5A6-4400-BEB4-CC85BC38B20B}"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descr="Large confetti"/>
          <p:cNvSpPr>
            <a:spLocks noGrp="1" noChangeArrowheads="1"/>
          </p:cNvSpPr>
          <p:nvPr>
            <p:ph type="title"/>
          </p:nvPr>
        </p:nvSpPr>
        <p:spPr/>
        <p:txBody>
          <a:bodyPr/>
          <a:lstStyle/>
          <a:p>
            <a:pPr marL="484632" indent="0" eaLnBrk="1" fontAlgn="auto" hangingPunct="1">
              <a:spcAft>
                <a:spcPts val="0"/>
              </a:spcAft>
              <a:defRPr/>
            </a:pPr>
            <a:r>
              <a:rPr lang="es-ES" sz="4000" b="1" i="1">
                <a:solidFill>
                  <a:schemeClr val="accent1">
                    <a:tint val="83000"/>
                    <a:satMod val="150000"/>
                  </a:schemeClr>
                </a:solidFill>
                <a:effectLst>
                  <a:outerShdw blurRad="38100" dist="38100" dir="2700000" algn="tl">
                    <a:srgbClr val="000000"/>
                  </a:outerShdw>
                </a:effectLst>
              </a:rPr>
              <a:t>AUDIENCIA PRELIMINAR</a:t>
            </a:r>
          </a:p>
        </p:txBody>
      </p:sp>
      <p:sp>
        <p:nvSpPr>
          <p:cNvPr id="10243" name="Rectangle 3"/>
          <p:cNvSpPr>
            <a:spLocks noGrp="1" noChangeArrowheads="1"/>
          </p:cNvSpPr>
          <p:nvPr>
            <p:ph idx="1"/>
          </p:nvPr>
        </p:nvSpPr>
        <p:spPr>
          <a:xfrm>
            <a:off x="714348" y="1357298"/>
            <a:ext cx="7772400" cy="5248292"/>
          </a:xfrm>
        </p:spPr>
        <p:txBody>
          <a:bodyPr>
            <a:normAutofit/>
          </a:bodyPr>
          <a:lstStyle/>
          <a:p>
            <a:pPr marL="448056" indent="-384048" eaLnBrk="1" fontAlgn="auto" hangingPunct="1">
              <a:spcAft>
                <a:spcPts val="0"/>
              </a:spcAft>
              <a:buFont typeface="Wingdings 2"/>
              <a:buChar char=""/>
              <a:defRPr/>
            </a:pPr>
            <a:r>
              <a:rPr lang="es-ES" b="1" i="1" dirty="0">
                <a:effectLst>
                  <a:outerShdw blurRad="38100" dist="38100" dir="2700000" algn="tl">
                    <a:srgbClr val="000000"/>
                  </a:outerShdw>
                </a:effectLst>
              </a:rPr>
              <a:t>“</a:t>
            </a:r>
            <a:r>
              <a:rPr lang="es-ES" b="1" i="1" dirty="0" err="1">
                <a:effectLst>
                  <a:outerShdw blurRad="38100" dist="38100" dir="2700000" algn="tl">
                    <a:srgbClr val="000000"/>
                  </a:outerShdw>
                </a:effectLst>
              </a:rPr>
              <a:t>Polifuncional</a:t>
            </a:r>
            <a:r>
              <a:rPr lang="es-ES" b="1" i="1" dirty="0">
                <a:effectLst>
                  <a:outerShdw blurRad="38100" dist="38100" dir="2700000" algn="tl">
                    <a:srgbClr val="000000"/>
                  </a:outerShdw>
                </a:effectLst>
              </a:rPr>
              <a:t>”: </a:t>
            </a:r>
          </a:p>
          <a:p>
            <a:pPr marL="448056" indent="-384048" eaLnBrk="1" fontAlgn="auto" hangingPunct="1">
              <a:spcAft>
                <a:spcPts val="0"/>
              </a:spcAft>
              <a:buNone/>
              <a:defRPr/>
            </a:pPr>
            <a:r>
              <a:rPr lang="es-ES" i="1" dirty="0">
                <a:effectLst>
                  <a:outerShdw blurRad="38100" dist="38100" dir="2700000" algn="tl">
                    <a:srgbClr val="000000"/>
                  </a:outerShdw>
                </a:effectLst>
              </a:rPr>
              <a:t> en su desarrollo se cumplen múltiples funciones y actividades: </a:t>
            </a:r>
          </a:p>
          <a:p>
            <a:pPr marL="448056" indent="-384048" eaLnBrk="1" fontAlgn="auto" hangingPunct="1">
              <a:spcAft>
                <a:spcPts val="0"/>
              </a:spcAft>
              <a:buNone/>
              <a:defRPr/>
            </a:pPr>
            <a:endParaRPr lang="es-ES" i="1" dirty="0">
              <a:effectLst>
                <a:outerShdw blurRad="38100" dist="38100" dir="2700000" algn="tl">
                  <a:srgbClr val="000000"/>
                </a:outerShdw>
              </a:effectLst>
            </a:endParaRPr>
          </a:p>
          <a:p>
            <a:pPr marL="448056" indent="-384048" algn="just" eaLnBrk="1" fontAlgn="auto" hangingPunct="1">
              <a:spcAft>
                <a:spcPts val="0"/>
              </a:spcAft>
              <a:buFontTx/>
              <a:buNone/>
              <a:defRPr/>
            </a:pPr>
            <a:r>
              <a:rPr lang="es-ES" i="1" dirty="0">
                <a:effectLst>
                  <a:outerShdw blurRad="38100" dist="38100" dir="2700000" algn="tl">
                    <a:srgbClr val="000000"/>
                  </a:outerShdw>
                </a:effectLst>
              </a:rPr>
              <a:t>	* función conciliadora</a:t>
            </a:r>
          </a:p>
          <a:p>
            <a:pPr marL="448056" indent="-384048" algn="just" eaLnBrk="1" fontAlgn="auto" hangingPunct="1">
              <a:spcAft>
                <a:spcPts val="0"/>
              </a:spcAft>
              <a:buFontTx/>
              <a:buNone/>
              <a:defRPr/>
            </a:pPr>
            <a:r>
              <a:rPr lang="es-ES" i="1" dirty="0">
                <a:effectLst>
                  <a:outerShdw blurRad="38100" dist="38100" dir="2700000" algn="tl">
                    <a:srgbClr val="000000"/>
                  </a:outerShdw>
                </a:effectLst>
              </a:rPr>
              <a:t>	* función </a:t>
            </a:r>
            <a:r>
              <a:rPr lang="es-ES" i="1" dirty="0" err="1">
                <a:effectLst>
                  <a:outerShdw blurRad="38100" dist="38100" dir="2700000" algn="tl">
                    <a:srgbClr val="000000"/>
                  </a:outerShdw>
                </a:effectLst>
              </a:rPr>
              <a:t>saneadora</a:t>
            </a:r>
            <a:r>
              <a:rPr lang="es-ES" i="1" dirty="0">
                <a:effectLst>
                  <a:outerShdw blurRad="38100" dist="38100" dir="2700000" algn="tl">
                    <a:srgbClr val="000000"/>
                  </a:outerShdw>
                </a:effectLst>
              </a:rPr>
              <a:t> del trámite</a:t>
            </a:r>
          </a:p>
          <a:p>
            <a:pPr marL="448056" indent="-384048" algn="just" eaLnBrk="1" fontAlgn="auto" hangingPunct="1">
              <a:spcAft>
                <a:spcPts val="0"/>
              </a:spcAft>
              <a:buFontTx/>
              <a:buNone/>
              <a:defRPr/>
            </a:pPr>
            <a:r>
              <a:rPr lang="es-ES" i="1" dirty="0">
                <a:effectLst>
                  <a:outerShdw blurRad="38100" dist="38100" dir="2700000" algn="tl">
                    <a:srgbClr val="000000"/>
                  </a:outerShdw>
                </a:effectLst>
              </a:rPr>
              <a:t>	*función abreviadora y ordenadora   del proceso</a:t>
            </a:r>
          </a:p>
          <a:p>
            <a:pPr marL="448056" indent="-384048" eaLnBrk="1" fontAlgn="auto" hangingPunct="1">
              <a:spcAft>
                <a:spcPts val="0"/>
              </a:spcAft>
              <a:buFont typeface="Wingdings 2"/>
              <a:buChar char=""/>
              <a:defRPr/>
            </a:pPr>
            <a:endParaRPr lang="es-ES" i="1" dirty="0">
              <a:effectLst>
                <a:outerShdw blurRad="38100" dist="38100" dir="2700000" algn="tl">
                  <a:srgbClr val="000000"/>
                </a:outerShdw>
              </a:effectLst>
            </a:endParaRPr>
          </a:p>
        </p:txBody>
      </p:sp>
      <p:sp>
        <p:nvSpPr>
          <p:cNvPr id="4" name="3 Marcador de fecha"/>
          <p:cNvSpPr>
            <a:spLocks noGrp="1"/>
          </p:cNvSpPr>
          <p:nvPr>
            <p:ph type="dt" sz="half" idx="10"/>
          </p:nvPr>
        </p:nvSpPr>
        <p:spPr/>
        <p:txBody>
          <a:bodyPr/>
          <a:lstStyle/>
          <a:p>
            <a:pPr>
              <a:defRPr/>
            </a:pPr>
            <a:fld id="{8C023AB8-08B7-4D47-9F96-2897DFC999ED}"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AR" b="1" i="1" dirty="0">
                <a:solidFill>
                  <a:schemeClr val="accent1">
                    <a:tint val="83000"/>
                    <a:satMod val="150000"/>
                  </a:schemeClr>
                </a:solidFill>
              </a:rPr>
              <a:t>Funciones de la A.P.		</a:t>
            </a:r>
            <a:r>
              <a:rPr lang="es-AR" dirty="0">
                <a:solidFill>
                  <a:schemeClr val="accent1">
                    <a:tint val="83000"/>
                    <a:satMod val="150000"/>
                  </a:schemeClr>
                </a:solidFill>
              </a:rPr>
              <a:t>	</a:t>
            </a:r>
          </a:p>
        </p:txBody>
      </p:sp>
      <p:sp>
        <p:nvSpPr>
          <p:cNvPr id="3" name="2 Marcador de contenido"/>
          <p:cNvSpPr>
            <a:spLocks noGrp="1"/>
          </p:cNvSpPr>
          <p:nvPr>
            <p:ph idx="1"/>
          </p:nvPr>
        </p:nvSpPr>
        <p:spPr>
          <a:xfrm>
            <a:off x="457200" y="1882775"/>
            <a:ext cx="8229600" cy="4572000"/>
          </a:xfrm>
        </p:spPr>
        <p:txBody>
          <a:bodyPr/>
          <a:lstStyle/>
          <a:p>
            <a:pPr eaLnBrk="1" hangingPunct="1"/>
            <a:endParaRPr lang="es-AR" b="1" dirty="0"/>
          </a:p>
          <a:p>
            <a:pPr eaLnBrk="1" hangingPunct="1"/>
            <a:r>
              <a:rPr lang="es-AR" b="1" dirty="0"/>
              <a:t> Función conciliadora (inc. 2° art. 347)</a:t>
            </a:r>
          </a:p>
          <a:p>
            <a:pPr eaLnBrk="1" hangingPunct="1">
              <a:buFont typeface="Wingdings 2" pitchFamily="18" charset="2"/>
              <a:buNone/>
            </a:pPr>
            <a:endParaRPr lang="es-AR" dirty="0"/>
          </a:p>
          <a:p>
            <a:pPr eaLnBrk="1" hangingPunct="1">
              <a:buFont typeface="Wingdings 2" pitchFamily="18" charset="2"/>
              <a:buNone/>
            </a:pPr>
            <a:r>
              <a:rPr lang="es-AR" b="1" i="1" dirty="0"/>
              <a:t>Larga tradición legislativa en Argentina 		 </a:t>
            </a:r>
          </a:p>
          <a:p>
            <a:pPr eaLnBrk="1" hangingPunct="1">
              <a:buFont typeface="Wingdings 2" pitchFamily="18" charset="2"/>
              <a:buNone/>
            </a:pPr>
            <a:r>
              <a:rPr lang="es-AR" b="1" i="1" dirty="0"/>
              <a:t>¿Prejuzgamiento? (no)</a:t>
            </a:r>
          </a:p>
        </p:txBody>
      </p:sp>
      <p:sp>
        <p:nvSpPr>
          <p:cNvPr id="4" name="3 Marcador de fecha"/>
          <p:cNvSpPr>
            <a:spLocks noGrp="1"/>
          </p:cNvSpPr>
          <p:nvPr>
            <p:ph type="dt" sz="half" idx="10"/>
          </p:nvPr>
        </p:nvSpPr>
        <p:spPr/>
        <p:txBody>
          <a:bodyPr/>
          <a:lstStyle/>
          <a:p>
            <a:pPr>
              <a:defRPr/>
            </a:pPr>
            <a:fld id="{AA825A4E-FC7E-41F2-A860-91631DB4E5D8}" type="datetime1">
              <a:rPr lang="es-ES" smtClean="0"/>
              <a:pPr>
                <a:defRPr/>
              </a:pPr>
              <a:t>29/5/19</a:t>
            </a:fld>
            <a:endParaRPr lang="es-ES"/>
          </a:p>
        </p:txBody>
      </p:sp>
      <p:sp>
        <p:nvSpPr>
          <p:cNvPr id="5" name="4 Marcador de pie de página"/>
          <p:cNvSpPr>
            <a:spLocks noGrp="1"/>
          </p:cNvSpPr>
          <p:nvPr>
            <p:ph type="ftr" sz="quarter" idx="11"/>
          </p:nvPr>
        </p:nvSpPr>
        <p:spPr/>
        <p:txBody>
          <a:bodyPr/>
          <a:lstStyle/>
          <a:p>
            <a:pPr>
              <a:defRPr/>
            </a:pPr>
            <a:r>
              <a:rPr lang="es-ES"/>
              <a:t>PRÁCTICA PROCESAL </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0  L 0 0.33333  E" pathEditMode="relative" ptsTypes="">
                                      <p:cBhvr>
                                        <p:cTn id="6"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2.5|154.5"/>
</p:tagLst>
</file>

<file path=ppt/tags/tag2.xml><?xml version="1.0" encoding="utf-8"?>
<p:tagLst xmlns:a="http://schemas.openxmlformats.org/drawingml/2006/main" xmlns:r="http://schemas.openxmlformats.org/officeDocument/2006/relationships" xmlns:p="http://schemas.openxmlformats.org/presentationml/2006/main">
  <p:tag name="TIMING" val="|5.6|85.8|44|13.1|24.8|27.6|65.3|47.3"/>
</p:tagLst>
</file>

<file path=ppt/tags/tag3.xml><?xml version="1.0" encoding="utf-8"?>
<p:tagLst xmlns:a="http://schemas.openxmlformats.org/drawingml/2006/main" xmlns:r="http://schemas.openxmlformats.org/officeDocument/2006/relationships" xmlns:p="http://schemas.openxmlformats.org/presentationml/2006/main">
  <p:tag name="TIMING" val="|35.5|103.2|38.1|7.6|1.6"/>
</p:tagLst>
</file>

<file path=ppt/tags/tag4.xml><?xml version="1.0" encoding="utf-8"?>
<p:tagLst xmlns:a="http://schemas.openxmlformats.org/drawingml/2006/main" xmlns:r="http://schemas.openxmlformats.org/officeDocument/2006/relationships" xmlns:p="http://schemas.openxmlformats.org/presentationml/2006/main">
  <p:tag name="TIMING" val="|35.5|103.2|38.1|7.6|1.6"/>
</p:tagLst>
</file>

<file path=ppt/tags/tag5.xml><?xml version="1.0" encoding="utf-8"?>
<p:tagLst xmlns:a="http://schemas.openxmlformats.org/drawingml/2006/main" xmlns:r="http://schemas.openxmlformats.org/officeDocument/2006/relationships" xmlns:p="http://schemas.openxmlformats.org/presentationml/2006/main">
  <p:tag name="TIMING" val="|29.9"/>
</p:tagLst>
</file>

<file path=ppt/tags/tag6.xml><?xml version="1.0" encoding="utf-8"?>
<p:tagLst xmlns:a="http://schemas.openxmlformats.org/drawingml/2006/main" xmlns:r="http://schemas.openxmlformats.org/officeDocument/2006/relationships" xmlns:p="http://schemas.openxmlformats.org/presentationml/2006/main">
  <p:tag name="TIMING" val="|62|29.1|2.2|32.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TotalTime>
  <Words>2409</Words>
  <Application>Microsoft Macintosh PowerPoint</Application>
  <PresentationFormat>Presentación en pantalla (4:3)</PresentationFormat>
  <Paragraphs>258</Paragraphs>
  <Slides>28</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Títulos de diapositiva</vt:lpstr>
      </vt:variant>
      <vt:variant>
        <vt:i4>28</vt:i4>
      </vt:variant>
      <vt:variant>
        <vt:lpstr>Presentaciones personalizadas</vt:lpstr>
      </vt:variant>
      <vt:variant>
        <vt:i4>1</vt:i4>
      </vt:variant>
    </vt:vector>
  </HeadingPairs>
  <TitlesOfParts>
    <vt:vector size="36" baseType="lpstr">
      <vt:lpstr>Arial</vt:lpstr>
      <vt:lpstr>Calibri</vt:lpstr>
      <vt:lpstr>Century Gothic</vt:lpstr>
      <vt:lpstr>Times New Roman</vt:lpstr>
      <vt:lpstr>Verdana</vt:lpstr>
      <vt:lpstr>Wingdings 2</vt:lpstr>
      <vt:lpstr>Brío</vt:lpstr>
      <vt:lpstr>AUDIENCIA PRELIMINAR</vt:lpstr>
      <vt:lpstr>Procesos de conocimiento Estructura del Proceso “tradicional”</vt:lpstr>
      <vt:lpstr>Proceso por audiencias</vt:lpstr>
      <vt:lpstr>AUDIENCIA PRELIMINAR</vt:lpstr>
      <vt:lpstr>Presentación de PowerPoint</vt:lpstr>
      <vt:lpstr>Presentación de PowerPoint</vt:lpstr>
      <vt:lpstr>Presentación de PowerPoint</vt:lpstr>
      <vt:lpstr>AUDIENCIA PRELIMINAR</vt:lpstr>
      <vt:lpstr>Funciones de la A.P.   </vt:lpstr>
      <vt:lpstr>El rol del juez en la etapa de conciliación</vt:lpstr>
      <vt:lpstr> Presupuestos y límites a la facultad judicial de presentar bases de acuerdo  </vt:lpstr>
      <vt:lpstr>C.P.C.C. de E.R.</vt:lpstr>
      <vt:lpstr>Función saneadora (inc. 3º)</vt:lpstr>
      <vt:lpstr>Función abreviadora-ordenadora</vt:lpstr>
      <vt:lpstr> Reglas de la Audiencia Preliminar </vt:lpstr>
      <vt:lpstr>Presentación de PowerPoint</vt:lpstr>
      <vt:lpstr>Audiencia preliminar: Reglas                                    (art. 346)</vt:lpstr>
      <vt:lpstr>Audiencia preliminar: Reglas       (continuación) </vt:lpstr>
      <vt:lpstr>Incomparecencia de las partes:  ART. 346 INC 2° -ULTIMO PÁRRAFO-</vt:lpstr>
      <vt:lpstr>Procesos a los que se aplica</vt:lpstr>
      <vt:lpstr>Procesos a los que se aplica</vt:lpstr>
      <vt:lpstr>...procesos a los que NO se aplica</vt:lpstr>
      <vt:lpstr>¿Cómo se documenta la A.P.?</vt:lpstr>
      <vt:lpstr>Cómo se documenta?</vt:lpstr>
      <vt:lpstr>Cómo se documenta?</vt:lpstr>
      <vt:lpstr>Cómo se documenta?</vt:lpstr>
      <vt:lpstr>¿Por qué  cambiar  el “proceso escrito” al  modelo de “proceso por audiencias”?   </vt:lpstr>
      <vt:lpstr> </vt:lpstr>
      <vt:lpstr>Presentación personalizada 2</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AUDIENCIA PRELIMINAR</dc:title>
  <dc:creator>valentina ramirez amable</dc:creator>
  <cp:lastModifiedBy>Valentina Ramirez Amable</cp:lastModifiedBy>
  <cp:revision>58</cp:revision>
  <dcterms:created xsi:type="dcterms:W3CDTF">2007-11-23T12:30:09Z</dcterms:created>
  <dcterms:modified xsi:type="dcterms:W3CDTF">2019-05-29T22:00:55Z</dcterms:modified>
</cp:coreProperties>
</file>