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0" r:id="rId10"/>
    <p:sldId id="261" r:id="rId11"/>
    <p:sldId id="25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47F8A0-295A-4E32-A8EB-403EB0819FE6}" type="datetimeFigureOut">
              <a:rPr lang="es-ES" smtClean="0"/>
              <a:pPr/>
              <a:t>22/08/2017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AB5D49-3C4F-44AB-AB50-AAE65E0AD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00434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tx1"/>
                </a:solidFill>
              </a:rPr>
              <a:t>Los sistemas económicos y el capitalismo.</a:t>
            </a:r>
          </a:p>
          <a:p>
            <a:r>
              <a:rPr lang="es-ES" sz="4000" b="1" dirty="0" smtClean="0">
                <a:solidFill>
                  <a:schemeClr val="tx1"/>
                </a:solidFill>
              </a:rPr>
              <a:t>Cátedra Carlos </a:t>
            </a:r>
            <a:r>
              <a:rPr lang="es-ES" sz="4000" b="1" dirty="0" err="1" smtClean="0">
                <a:solidFill>
                  <a:schemeClr val="tx1"/>
                </a:solidFill>
              </a:rPr>
              <a:t>Zambón</a:t>
            </a:r>
            <a:r>
              <a:rPr lang="es-ES" sz="4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sz="4000" b="1" dirty="0" smtClean="0">
                <a:solidFill>
                  <a:schemeClr val="tx1"/>
                </a:solidFill>
              </a:rPr>
              <a:t>2</a:t>
            </a:r>
            <a:r>
              <a:rPr lang="es-ES" sz="4000" b="1" dirty="0" smtClean="0">
                <a:solidFill>
                  <a:schemeClr val="tx1"/>
                </a:solidFill>
              </a:rPr>
              <a:t>º </a:t>
            </a:r>
            <a:r>
              <a:rPr lang="es-ES" sz="4000" b="1" dirty="0" smtClean="0">
                <a:solidFill>
                  <a:schemeClr val="tx1"/>
                </a:solidFill>
              </a:rPr>
              <a:t>Cuatrimestre </a:t>
            </a:r>
            <a:r>
              <a:rPr lang="es-ES" sz="4000" b="1" dirty="0" smtClean="0">
                <a:solidFill>
                  <a:schemeClr val="tx1"/>
                </a:solidFill>
              </a:rPr>
              <a:t>2017</a:t>
            </a:r>
          </a:p>
          <a:p>
            <a:endParaRPr lang="es-ES" sz="4000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6000" dirty="0" smtClean="0"/>
              <a:t>CLASE UNIDAD 2 ECONOMIA POLITICA</a:t>
            </a: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357158" y="0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3200" b="1" dirty="0">
                <a:solidFill>
                  <a:prstClr val="black"/>
                </a:solidFill>
                <a:latin typeface="Calibri" pitchFamily="34" charset="0"/>
              </a:rPr>
              <a:t>Debate sobre la naturaleza de las “Sociedades del Este” (continuación)</a:t>
            </a:r>
            <a:endParaRPr lang="es-E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857231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</a:rPr>
              <a:t>Etapas del Capitalismo (según </a:t>
            </a:r>
            <a:r>
              <a:rPr lang="es-ES" sz="3200" b="1" dirty="0" err="1" smtClean="0">
                <a:solidFill>
                  <a:schemeClr val="tx1"/>
                </a:solidFill>
              </a:rPr>
              <a:t>Bowles</a:t>
            </a:r>
            <a:r>
              <a:rPr lang="es-ES" sz="3200" b="1" dirty="0" smtClean="0">
                <a:solidFill>
                  <a:schemeClr val="tx1"/>
                </a:solidFill>
              </a:rPr>
              <a:t>)</a:t>
            </a:r>
            <a:endParaRPr lang="es-ES" sz="32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657" y="642918"/>
            <a:ext cx="8873343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  <a:latin typeface="Calibri" pitchFamily="34" charset="0"/>
              </a:rPr>
              <a:t>PLANIFICACION DEL DESARROLLO ECONÓMICO</a:t>
            </a:r>
            <a:endParaRPr lang="es-ES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929718" cy="538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7158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PLANIFICACION DEL DESARROLLO ECONÓMICO (CONT.)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9041"/>
            <a:ext cx="9144000" cy="549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57158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PLANIFICACION DEL DESARROLLO ECONÓMICO (CONT.)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7158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PLANIFICACION DEL DESARROLLO ECONÓMICO (CONT.)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57158" y="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PLANIFICACION DEL DESARROLLO ECONÓMICO (CONT.)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</a:rPr>
              <a:t>Debate sobre la naturaleza de las “Sociedades del Este”</a:t>
            </a:r>
            <a:endParaRPr lang="es-ES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48" y="0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prstClr val="black"/>
                </a:solidFill>
                <a:latin typeface="Calibri" pitchFamily="34" charset="0"/>
                <a:ea typeface="+mj-ea"/>
                <a:cs typeface="+mj-cs"/>
              </a:rPr>
              <a:t>Debate sobre la naturaleza de las “Sociedades del Este</a:t>
            </a:r>
            <a:r>
              <a:rPr lang="es-ES" sz="3200" b="1" dirty="0" smtClean="0">
                <a:solidFill>
                  <a:prstClr val="black"/>
                </a:solidFill>
                <a:latin typeface="Calibri" pitchFamily="34" charset="0"/>
                <a:ea typeface="+mj-ea"/>
                <a:cs typeface="+mj-cs"/>
              </a:rPr>
              <a:t>” (continuación)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6239787"/>
            <a:ext cx="7429552" cy="61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99</Words>
  <Application>Microsoft Office PowerPoint</Application>
  <PresentationFormat>Presentación en pantalla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Equidad</vt:lpstr>
      <vt:lpstr>CLASE UNIDAD 2 ECONOMIA POLITICA</vt:lpstr>
      <vt:lpstr>Etapas del Capitalismo (según Bowles)</vt:lpstr>
      <vt:lpstr>PLANIFICACION DEL DESARROLLO ECONÓMICO</vt:lpstr>
      <vt:lpstr>Presentación de PowerPoint</vt:lpstr>
      <vt:lpstr>Presentación de PowerPoint</vt:lpstr>
      <vt:lpstr>Presentación de PowerPoint</vt:lpstr>
      <vt:lpstr>Presentación de PowerPoint</vt:lpstr>
      <vt:lpstr>Debate sobre la naturaleza de las “Sociedades del Este”</vt:lpstr>
      <vt:lpstr>Presentación de PowerPoint</vt:lpstr>
      <vt:lpstr>Presentación de PowerPoint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orlando</dc:creator>
  <cp:lastModifiedBy>Orlando</cp:lastModifiedBy>
  <cp:revision>7</cp:revision>
  <dcterms:created xsi:type="dcterms:W3CDTF">2015-04-06T21:34:05Z</dcterms:created>
  <dcterms:modified xsi:type="dcterms:W3CDTF">2017-08-22T13:18:04Z</dcterms:modified>
</cp:coreProperties>
</file>