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79" r:id="rId5"/>
    <p:sldId id="260" r:id="rId6"/>
    <p:sldId id="261"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63" r:id="rId20"/>
    <p:sldId id="280" r:id="rId21"/>
    <p:sldId id="264" r:id="rId22"/>
    <p:sldId id="282" r:id="rId23"/>
    <p:sldId id="283" r:id="rId24"/>
    <p:sldId id="266" r:id="rId25"/>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983" autoAdjust="0"/>
  </p:normalViewPr>
  <p:slideViewPr>
    <p:cSldViewPr>
      <p:cViewPr>
        <p:scale>
          <a:sx n="80" d="100"/>
          <a:sy n="80" d="100"/>
        </p:scale>
        <p:origin x="-1272"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2"/>
        </a:solidFill>
        <a:effectLst/>
      </p:bgPr>
    </p:bg>
    <p:spTree>
      <p:nvGrpSpPr>
        <p:cNvPr id="1" name=""/>
        <p:cNvGrpSpPr/>
        <p:nvPr/>
      </p:nvGrpSpPr>
      <p:grpSpPr>
        <a:xfrm>
          <a:off x="0" y="0"/>
          <a:ext cx="0" cy="0"/>
          <a:chOff x="0" y="0"/>
          <a:chExt cx="0" cy="0"/>
        </a:xfrm>
      </p:grpSpPr>
      <p:sp>
        <p:nvSpPr>
          <p:cNvPr id="4" name="3 Rectángulo"/>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4 Rectángulo"/>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5 Rectángulo"/>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7 Título"/>
          <p:cNvSpPr>
            <a:spLocks noGrp="1"/>
          </p:cNvSpPr>
          <p:nvPr>
            <p:ph type="ctrTitle"/>
          </p:nvPr>
        </p:nvSpPr>
        <p:spPr>
          <a:xfrm>
            <a:off x="2362200" y="4038600"/>
            <a:ext cx="6477000" cy="1828800"/>
          </a:xfrm>
        </p:spPr>
        <p:txBody>
          <a:bodyPr anchor="b"/>
          <a:lstStyle>
            <a:lvl1pPr>
              <a:defRPr cap="all" baseline="0"/>
            </a:lvl1pPr>
          </a:lstStyle>
          <a:p>
            <a:r>
              <a:rPr lang="es-ES" smtClean="0"/>
              <a:t>Haga clic para modificar el estilo de título del patrón</a:t>
            </a:r>
            <a:endParaRPr lang="en-US"/>
          </a:p>
        </p:txBody>
      </p:sp>
      <p:sp>
        <p:nvSpPr>
          <p:cNvPr id="9" name="8 Subtítulo"/>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smtClean="0"/>
              <a:t>Haga clic para modificar el estilo de subtítulo del patrón</a:t>
            </a:r>
            <a:endParaRPr lang="en-US"/>
          </a:p>
        </p:txBody>
      </p:sp>
      <p:sp>
        <p:nvSpPr>
          <p:cNvPr id="7" name="27 Marcador de fecha"/>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fld id="{75C263A0-1A72-40F3-A453-D987CE8933D0}" type="datetimeFigureOut">
              <a:rPr lang="es-ES"/>
              <a:pPr>
                <a:defRPr/>
              </a:pPr>
              <a:t>19/03/2018</a:t>
            </a:fld>
            <a:endParaRPr lang="es-ES"/>
          </a:p>
        </p:txBody>
      </p:sp>
      <p:sp>
        <p:nvSpPr>
          <p:cNvPr id="10" name="16 Marcador de pie de página"/>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s-ES"/>
          </a:p>
        </p:txBody>
      </p:sp>
      <p:sp>
        <p:nvSpPr>
          <p:cNvPr id="11" name="28 Marcador de número de diapositiva"/>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7B6AB54C-9B13-413A-9156-9A08B5C6DFF6}" type="slidenum">
              <a:rPr lang="es-ES"/>
              <a:pPr>
                <a:defRPr/>
              </a:pPr>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pPr>
              <a:defRPr/>
            </a:pPr>
            <a:fld id="{7202D2ED-44FF-4B83-BC94-8EAF5492A379}" type="datetimeFigureOut">
              <a:rPr lang="es-ES"/>
              <a:pPr>
                <a:defRPr/>
              </a:pPr>
              <a:t>19/03/2018</a:t>
            </a:fld>
            <a:endParaRPr lang="es-ES"/>
          </a:p>
        </p:txBody>
      </p:sp>
      <p:sp>
        <p:nvSpPr>
          <p:cNvPr id="5" name="2 Marcador de pie de página"/>
          <p:cNvSpPr>
            <a:spLocks noGrp="1"/>
          </p:cNvSpPr>
          <p:nvPr>
            <p:ph type="ftr" sz="quarter" idx="11"/>
          </p:nvPr>
        </p:nvSpPr>
        <p:spPr/>
        <p:txBody>
          <a:bodyPr/>
          <a:lstStyle>
            <a:lvl1pPr>
              <a:defRPr/>
            </a:lvl1pPr>
          </a:lstStyle>
          <a:p>
            <a:pPr>
              <a:defRPr/>
            </a:pPr>
            <a:endParaRPr lang="es-ES"/>
          </a:p>
        </p:txBody>
      </p:sp>
      <p:sp>
        <p:nvSpPr>
          <p:cNvPr id="6" name="22 Marcador de número de diapositiva"/>
          <p:cNvSpPr>
            <a:spLocks noGrp="1"/>
          </p:cNvSpPr>
          <p:nvPr>
            <p:ph type="sldNum" sz="quarter" idx="12"/>
          </p:nvPr>
        </p:nvSpPr>
        <p:spPr/>
        <p:txBody>
          <a:bodyPr/>
          <a:lstStyle>
            <a:lvl1pPr>
              <a:defRPr/>
            </a:lvl1pPr>
          </a:lstStyle>
          <a:p>
            <a:pPr>
              <a:defRPr/>
            </a:pPr>
            <a:fld id="{EBC57D0D-B234-4D7E-A183-FAA3FAE45AEA}"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4" name="3 Rectángulo"/>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4 Rectángulo"/>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5 Rectángulo"/>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1 Título vertical"/>
          <p:cNvSpPr>
            <a:spLocks noGrp="1"/>
          </p:cNvSpPr>
          <p:nvPr>
            <p:ph type="title" orient="vert"/>
          </p:nvPr>
        </p:nvSpPr>
        <p:spPr>
          <a:xfrm>
            <a:off x="6553200" y="609600"/>
            <a:ext cx="2057400" cy="5516563"/>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609600"/>
            <a:ext cx="5562600" cy="551656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3 Marcador de fecha"/>
          <p:cNvSpPr>
            <a:spLocks noGrp="1"/>
          </p:cNvSpPr>
          <p:nvPr>
            <p:ph type="dt" sz="half" idx="10"/>
          </p:nvPr>
        </p:nvSpPr>
        <p:spPr>
          <a:xfrm>
            <a:off x="6553200" y="6248400"/>
            <a:ext cx="2209800" cy="365125"/>
          </a:xfrm>
        </p:spPr>
        <p:txBody>
          <a:bodyPr/>
          <a:lstStyle>
            <a:lvl1pPr>
              <a:defRPr/>
            </a:lvl1pPr>
          </a:lstStyle>
          <a:p>
            <a:pPr>
              <a:defRPr/>
            </a:pPr>
            <a:fld id="{C183829A-E963-453F-84DE-E59E2B7DD33D}" type="datetimeFigureOut">
              <a:rPr lang="es-ES"/>
              <a:pPr>
                <a:defRPr/>
              </a:pPr>
              <a:t>19/03/2018</a:t>
            </a:fld>
            <a:endParaRPr lang="es-ES"/>
          </a:p>
        </p:txBody>
      </p:sp>
      <p:sp>
        <p:nvSpPr>
          <p:cNvPr id="8" name="4 Marcador de pie de página"/>
          <p:cNvSpPr>
            <a:spLocks noGrp="1"/>
          </p:cNvSpPr>
          <p:nvPr>
            <p:ph type="ftr" sz="quarter" idx="11"/>
          </p:nvPr>
        </p:nvSpPr>
        <p:spPr>
          <a:xfrm>
            <a:off x="457200" y="6248400"/>
            <a:ext cx="5573713" cy="365125"/>
          </a:xfrm>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a:xfrm rot="5400000">
            <a:off x="5989638" y="144462"/>
            <a:ext cx="533400" cy="244475"/>
          </a:xfrm>
        </p:spPr>
        <p:txBody>
          <a:bodyPr/>
          <a:lstStyle>
            <a:lvl1pPr>
              <a:defRPr/>
            </a:lvl1pPr>
          </a:lstStyle>
          <a:p>
            <a:pPr>
              <a:defRPr/>
            </a:pPr>
            <a:fld id="{645147DE-B03B-4BCC-8448-661C986D86EF}" type="slidenum">
              <a:rPr lang="es-ES"/>
              <a:pPr>
                <a:defRPr/>
              </a:pPr>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12648" y="228600"/>
            <a:ext cx="8153400" cy="990600"/>
          </a:xfrm>
        </p:spPr>
        <p:txBody>
          <a:bodyPr/>
          <a:lstStyle/>
          <a:p>
            <a:r>
              <a:rPr lang="es-ES" smtClean="0"/>
              <a:t>Haga clic para modificar el estilo de título del patrón</a:t>
            </a:r>
            <a:endParaRPr lang="en-US"/>
          </a:p>
        </p:txBody>
      </p:sp>
      <p:sp>
        <p:nvSpPr>
          <p:cNvPr id="8" name="7 Marcador de contenido"/>
          <p:cNvSpPr>
            <a:spLocks noGrp="1"/>
          </p:cNvSpPr>
          <p:nvPr>
            <p:ph sz="quarter" idx="1"/>
          </p:nvPr>
        </p:nvSpPr>
        <p:spPr>
          <a:xfrm>
            <a:off x="612648" y="1600200"/>
            <a:ext cx="8153400" cy="4495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pPr>
              <a:defRPr/>
            </a:pPr>
            <a:fld id="{C0866E5C-5C72-4FC3-8C0A-5B561E5FD18B}" type="datetimeFigureOut">
              <a:rPr lang="es-ES"/>
              <a:pPr>
                <a:defRPr/>
              </a:pPr>
              <a:t>19/03/2018</a:t>
            </a:fld>
            <a:endParaRPr lang="es-ES"/>
          </a:p>
        </p:txBody>
      </p:sp>
      <p:sp>
        <p:nvSpPr>
          <p:cNvPr id="5" name="2 Marcador de pie de página"/>
          <p:cNvSpPr>
            <a:spLocks noGrp="1"/>
          </p:cNvSpPr>
          <p:nvPr>
            <p:ph type="ftr" sz="quarter" idx="11"/>
          </p:nvPr>
        </p:nvSpPr>
        <p:spPr/>
        <p:txBody>
          <a:bodyPr/>
          <a:lstStyle>
            <a:lvl1pPr>
              <a:defRPr/>
            </a:lvl1pPr>
          </a:lstStyle>
          <a:p>
            <a:pPr>
              <a:defRPr/>
            </a:pPr>
            <a:endParaRPr lang="es-ES"/>
          </a:p>
        </p:txBody>
      </p:sp>
      <p:sp>
        <p:nvSpPr>
          <p:cNvPr id="6" name="22 Marcador de número de diapositiva"/>
          <p:cNvSpPr>
            <a:spLocks noGrp="1"/>
          </p:cNvSpPr>
          <p:nvPr>
            <p:ph type="sldNum" sz="quarter" idx="12"/>
          </p:nvPr>
        </p:nvSpPr>
        <p:spPr/>
        <p:txBody>
          <a:bodyPr/>
          <a:lstStyle>
            <a:lvl1pPr>
              <a:defRPr/>
            </a:lvl1pPr>
          </a:lstStyle>
          <a:p>
            <a:pPr>
              <a:defRPr/>
            </a:pPr>
            <a:fld id="{5608E04B-CA79-461E-807D-CDA2F86444F4}"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3 Rectángulo"/>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4 Rectángulo"/>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5 Rectángulo"/>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2 Marcador de texto"/>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smtClean="0"/>
              <a:t>Haga clic para modificar el estilo de texto del patrón</a:t>
            </a:r>
          </a:p>
        </p:txBody>
      </p:sp>
      <p:sp>
        <p:nvSpPr>
          <p:cNvPr id="2" name="1 Título"/>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s-ES" smtClean="0"/>
              <a:t>Haga clic para modificar el estilo de título del patrón</a:t>
            </a:r>
            <a:endParaRPr lang="en-US"/>
          </a:p>
        </p:txBody>
      </p:sp>
      <p:sp>
        <p:nvSpPr>
          <p:cNvPr id="7" name="11 Marcador de fecha"/>
          <p:cNvSpPr>
            <a:spLocks noGrp="1"/>
          </p:cNvSpPr>
          <p:nvPr>
            <p:ph type="dt" sz="half" idx="10"/>
          </p:nvPr>
        </p:nvSpPr>
        <p:spPr/>
        <p:txBody>
          <a:bodyPr/>
          <a:lstStyle>
            <a:lvl1pPr>
              <a:defRPr/>
            </a:lvl1pPr>
          </a:lstStyle>
          <a:p>
            <a:pPr>
              <a:defRPr/>
            </a:pPr>
            <a:fld id="{BAB33C5C-F928-4263-B8B9-AC8EDBBCFA42}" type="datetimeFigureOut">
              <a:rPr lang="es-ES"/>
              <a:pPr>
                <a:defRPr/>
              </a:pPr>
              <a:t>19/03/2018</a:t>
            </a:fld>
            <a:endParaRPr lang="es-ES"/>
          </a:p>
        </p:txBody>
      </p:sp>
      <p:sp>
        <p:nvSpPr>
          <p:cNvPr id="8" name="12 Marcador de número de diapositiva"/>
          <p:cNvSpPr>
            <a:spLocks noGrp="1"/>
          </p:cNvSpPr>
          <p:nvPr>
            <p:ph type="sldNum" sz="quarter" idx="11"/>
          </p:nvPr>
        </p:nvSpPr>
        <p:spPr>
          <a:xfrm>
            <a:off x="0" y="1752600"/>
            <a:ext cx="1295400" cy="701675"/>
          </a:xfrm>
        </p:spPr>
        <p:txBody>
          <a:bodyPr>
            <a:noAutofit/>
          </a:bodyPr>
          <a:lstStyle>
            <a:lvl1pPr>
              <a:defRPr sz="2400">
                <a:solidFill>
                  <a:srgbClr val="FFFFFF"/>
                </a:solidFill>
              </a:defRPr>
            </a:lvl1pPr>
          </a:lstStyle>
          <a:p>
            <a:pPr>
              <a:defRPr/>
            </a:pPr>
            <a:fld id="{6098CC71-99CB-410C-9988-D5346EF426AD}" type="slidenum">
              <a:rPr lang="es-ES"/>
              <a:pPr>
                <a:defRPr/>
              </a:pPr>
              <a:t>‹Nº›</a:t>
            </a:fld>
            <a:endParaRPr lang="es-ES"/>
          </a:p>
        </p:txBody>
      </p:sp>
      <p:sp>
        <p:nvSpPr>
          <p:cNvPr id="9" name="13 Marcador de pie de página"/>
          <p:cNvSpPr>
            <a:spLocks noGrp="1"/>
          </p:cNvSpPr>
          <p:nvPr>
            <p:ph type="ftr" sz="quarter" idx="12"/>
          </p:nvPr>
        </p:nvSpPr>
        <p:spPr/>
        <p:txBody>
          <a:bodyPr/>
          <a:lstStyle>
            <a:lvl1pPr>
              <a:defRPr/>
            </a:lvl1pPr>
          </a:lstStyle>
          <a:p>
            <a:pPr>
              <a:defRPr/>
            </a:pPr>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9" name="8 Marcador de contenido"/>
          <p:cNvSpPr>
            <a:spLocks noGrp="1"/>
          </p:cNvSpPr>
          <p:nvPr>
            <p:ph sz="quarter" idx="1"/>
          </p:nvPr>
        </p:nvSpPr>
        <p:spPr>
          <a:xfrm>
            <a:off x="609600" y="1589567"/>
            <a:ext cx="3886200"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10 Marcador de contenido"/>
          <p:cNvSpPr>
            <a:spLocks noGrp="1"/>
          </p:cNvSpPr>
          <p:nvPr>
            <p:ph sz="quarter" idx="2"/>
          </p:nvPr>
        </p:nvSpPr>
        <p:spPr>
          <a:xfrm>
            <a:off x="4844901" y="1589567"/>
            <a:ext cx="3886200"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7 Marcador de fecha"/>
          <p:cNvSpPr>
            <a:spLocks noGrp="1"/>
          </p:cNvSpPr>
          <p:nvPr>
            <p:ph type="dt" sz="half" idx="10"/>
          </p:nvPr>
        </p:nvSpPr>
        <p:spPr/>
        <p:txBody>
          <a:bodyPr rtlCol="0"/>
          <a:lstStyle>
            <a:lvl1pPr>
              <a:defRPr/>
            </a:lvl1pPr>
          </a:lstStyle>
          <a:p>
            <a:pPr>
              <a:defRPr/>
            </a:pPr>
            <a:fld id="{4398AC8A-5DC2-4E4D-81C2-1CCD029DAC8B}" type="datetimeFigureOut">
              <a:rPr lang="es-ES"/>
              <a:pPr>
                <a:defRPr/>
              </a:pPr>
              <a:t>19/03/2018</a:t>
            </a:fld>
            <a:endParaRPr lang="es-ES"/>
          </a:p>
        </p:txBody>
      </p:sp>
      <p:sp>
        <p:nvSpPr>
          <p:cNvPr id="6" name="9 Marcador de número de diapositiva"/>
          <p:cNvSpPr>
            <a:spLocks noGrp="1"/>
          </p:cNvSpPr>
          <p:nvPr>
            <p:ph type="sldNum" sz="quarter" idx="11"/>
          </p:nvPr>
        </p:nvSpPr>
        <p:spPr/>
        <p:txBody>
          <a:bodyPr rtlCol="0"/>
          <a:lstStyle>
            <a:lvl1pPr>
              <a:defRPr/>
            </a:lvl1pPr>
          </a:lstStyle>
          <a:p>
            <a:pPr>
              <a:defRPr/>
            </a:pPr>
            <a:fld id="{9707AF6D-3BAF-4A4C-B48D-DFC2570F8461}" type="slidenum">
              <a:rPr lang="es-ES"/>
              <a:pPr>
                <a:defRPr/>
              </a:pPr>
              <a:t>‹Nº›</a:t>
            </a:fld>
            <a:endParaRPr lang="es-ES"/>
          </a:p>
        </p:txBody>
      </p:sp>
      <p:sp>
        <p:nvSpPr>
          <p:cNvPr id="7" name="11 Marcador de pie de página"/>
          <p:cNvSpPr>
            <a:spLocks noGrp="1"/>
          </p:cNvSpPr>
          <p:nvPr>
            <p:ph type="ftr" sz="quarter" idx="12"/>
          </p:nvPr>
        </p:nvSpPr>
        <p:spPr/>
        <p:txBody>
          <a:bodyPr rtlCol="0"/>
          <a:lstStyle>
            <a:lvl1pPr>
              <a:defRPr/>
            </a:lvl1pPr>
          </a:lstStyle>
          <a:p>
            <a:pPr>
              <a:defRPr/>
            </a:pPr>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33400" y="273050"/>
            <a:ext cx="8153400" cy="869950"/>
          </a:xfrm>
        </p:spPr>
        <p:txBody>
          <a:bodyPr/>
          <a:lstStyle>
            <a:lvl1pPr>
              <a:defRPr/>
            </a:lvl1pPr>
          </a:lstStyle>
          <a:p>
            <a:r>
              <a:rPr lang="es-ES" smtClean="0"/>
              <a:t>Haga clic para modificar el estilo de título del patrón</a:t>
            </a:r>
            <a:endParaRPr lang="en-US"/>
          </a:p>
        </p:txBody>
      </p:sp>
      <p:sp>
        <p:nvSpPr>
          <p:cNvPr id="11" name="10 Marcador de contenido"/>
          <p:cNvSpPr>
            <a:spLocks noGrp="1"/>
          </p:cNvSpPr>
          <p:nvPr>
            <p:ph sz="quarter" idx="2"/>
          </p:nvPr>
        </p:nvSpPr>
        <p:spPr>
          <a:xfrm>
            <a:off x="609600" y="2438400"/>
            <a:ext cx="3886200" cy="3581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3" name="12 Marcador de contenido"/>
          <p:cNvSpPr>
            <a:spLocks noGrp="1"/>
          </p:cNvSpPr>
          <p:nvPr>
            <p:ph sz="quarter" idx="4"/>
          </p:nvPr>
        </p:nvSpPr>
        <p:spPr>
          <a:xfrm>
            <a:off x="4800600" y="2438400"/>
            <a:ext cx="3886200" cy="3581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6" name="15 Marcador de texto"/>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s-ES" smtClean="0"/>
              <a:t>Haga clic para modificar el estilo de texto del patrón</a:t>
            </a:r>
          </a:p>
        </p:txBody>
      </p:sp>
      <p:sp>
        <p:nvSpPr>
          <p:cNvPr id="15" name="14 Marcador de texto"/>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s-ES" smtClean="0"/>
              <a:t>Haga clic para modificar el estilo de texto del patrón</a:t>
            </a:r>
          </a:p>
        </p:txBody>
      </p:sp>
      <p:sp>
        <p:nvSpPr>
          <p:cNvPr id="7" name="9 Marcador de fecha"/>
          <p:cNvSpPr>
            <a:spLocks noGrp="1"/>
          </p:cNvSpPr>
          <p:nvPr>
            <p:ph type="dt" sz="half" idx="10"/>
          </p:nvPr>
        </p:nvSpPr>
        <p:spPr/>
        <p:txBody>
          <a:bodyPr rtlCol="0"/>
          <a:lstStyle>
            <a:lvl1pPr>
              <a:defRPr/>
            </a:lvl1pPr>
          </a:lstStyle>
          <a:p>
            <a:pPr>
              <a:defRPr/>
            </a:pPr>
            <a:fld id="{C4101B68-1850-43AC-BE7B-916A27CD7989}" type="datetimeFigureOut">
              <a:rPr lang="es-ES"/>
              <a:pPr>
                <a:defRPr/>
              </a:pPr>
              <a:t>19/03/2018</a:t>
            </a:fld>
            <a:endParaRPr lang="es-ES"/>
          </a:p>
        </p:txBody>
      </p:sp>
      <p:sp>
        <p:nvSpPr>
          <p:cNvPr id="8" name="11 Marcador de número de diapositiva"/>
          <p:cNvSpPr>
            <a:spLocks noGrp="1"/>
          </p:cNvSpPr>
          <p:nvPr>
            <p:ph type="sldNum" sz="quarter" idx="11"/>
          </p:nvPr>
        </p:nvSpPr>
        <p:spPr/>
        <p:txBody>
          <a:bodyPr rtlCol="0"/>
          <a:lstStyle>
            <a:lvl1pPr>
              <a:defRPr/>
            </a:lvl1pPr>
          </a:lstStyle>
          <a:p>
            <a:pPr>
              <a:defRPr/>
            </a:pPr>
            <a:fld id="{BA3442EF-5949-4D1D-83AC-DDBBDEAFB8E6}" type="slidenum">
              <a:rPr lang="es-ES"/>
              <a:pPr>
                <a:defRPr/>
              </a:pPr>
              <a:t>‹Nº›</a:t>
            </a:fld>
            <a:endParaRPr lang="es-ES"/>
          </a:p>
        </p:txBody>
      </p:sp>
      <p:sp>
        <p:nvSpPr>
          <p:cNvPr id="9" name="13 Marcador de pie de página"/>
          <p:cNvSpPr>
            <a:spLocks noGrp="1"/>
          </p:cNvSpPr>
          <p:nvPr>
            <p:ph type="ftr" sz="quarter" idx="12"/>
          </p:nvPr>
        </p:nvSpPr>
        <p:spPr/>
        <p:txBody>
          <a:bodyPr rtlCol="0"/>
          <a:lstStyle>
            <a:lvl1pPr>
              <a:defRPr/>
            </a:lvl1pPr>
          </a:lstStyle>
          <a:p>
            <a:pPr>
              <a:defRPr/>
            </a:pPr>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13 Marcador de fecha"/>
          <p:cNvSpPr>
            <a:spLocks noGrp="1"/>
          </p:cNvSpPr>
          <p:nvPr>
            <p:ph type="dt" sz="half" idx="10"/>
          </p:nvPr>
        </p:nvSpPr>
        <p:spPr/>
        <p:txBody>
          <a:bodyPr/>
          <a:lstStyle>
            <a:lvl1pPr>
              <a:defRPr/>
            </a:lvl1pPr>
          </a:lstStyle>
          <a:p>
            <a:pPr>
              <a:defRPr/>
            </a:pPr>
            <a:fld id="{C16FBED3-3C48-4CF5-816F-85A379163242}" type="datetimeFigureOut">
              <a:rPr lang="es-ES"/>
              <a:pPr>
                <a:defRPr/>
              </a:pPr>
              <a:t>19/03/2018</a:t>
            </a:fld>
            <a:endParaRPr lang="es-ES"/>
          </a:p>
        </p:txBody>
      </p:sp>
      <p:sp>
        <p:nvSpPr>
          <p:cNvPr id="4" name="2 Marcador de pie de página"/>
          <p:cNvSpPr>
            <a:spLocks noGrp="1"/>
          </p:cNvSpPr>
          <p:nvPr>
            <p:ph type="ftr" sz="quarter" idx="11"/>
          </p:nvPr>
        </p:nvSpPr>
        <p:spPr/>
        <p:txBody>
          <a:bodyPr/>
          <a:lstStyle>
            <a:lvl1pPr>
              <a:defRPr/>
            </a:lvl1pPr>
          </a:lstStyle>
          <a:p>
            <a:pPr>
              <a:defRPr/>
            </a:pPr>
            <a:endParaRPr lang="es-ES"/>
          </a:p>
        </p:txBody>
      </p:sp>
      <p:sp>
        <p:nvSpPr>
          <p:cNvPr id="5" name="22 Marcador de número de diapositiva"/>
          <p:cNvSpPr>
            <a:spLocks noGrp="1"/>
          </p:cNvSpPr>
          <p:nvPr>
            <p:ph type="sldNum" sz="quarter" idx="12"/>
          </p:nvPr>
        </p:nvSpPr>
        <p:spPr/>
        <p:txBody>
          <a:bodyPr/>
          <a:lstStyle>
            <a:lvl1pPr>
              <a:defRPr/>
            </a:lvl1pPr>
          </a:lstStyle>
          <a:p>
            <a:pPr>
              <a:defRPr/>
            </a:pPr>
            <a:fld id="{49E73C92-715F-4065-BE7A-2359D3423F1B}"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a:defRPr/>
            </a:pPr>
            <a:fld id="{9B2EF361-A0B9-4E94-A99A-12608E8DE51F}" type="datetimeFigureOut">
              <a:rPr lang="es-ES"/>
              <a:pPr>
                <a:defRPr/>
              </a:pPr>
              <a:t>19/03/2018</a:t>
            </a:fld>
            <a:endParaRPr lang="es-ES"/>
          </a:p>
        </p:txBody>
      </p:sp>
      <p:sp>
        <p:nvSpPr>
          <p:cNvPr id="3" name="2 Marcador de pie de página"/>
          <p:cNvSpPr>
            <a:spLocks noGrp="1"/>
          </p:cNvSpPr>
          <p:nvPr>
            <p:ph type="ftr" sz="quarter" idx="11"/>
          </p:nvPr>
        </p:nvSpPr>
        <p:spPr/>
        <p:txBody>
          <a:bodyPr/>
          <a:lstStyle>
            <a:lvl1pPr>
              <a:defRPr/>
            </a:lvl1pPr>
          </a:lstStyle>
          <a:p>
            <a:pPr>
              <a:defRPr/>
            </a:pPr>
            <a:endParaRPr lang="es-ES"/>
          </a:p>
        </p:txBody>
      </p:sp>
      <p:sp>
        <p:nvSpPr>
          <p:cNvPr id="4" name="3 Marcador de número de diapositiva"/>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A88EC077-071D-48BE-B6BB-34E3DCEEFE1B}"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050"/>
            <a:ext cx="8077200" cy="869950"/>
          </a:xfrm>
        </p:spPr>
        <p:txBody>
          <a:bodyPr/>
          <a:lstStyle>
            <a:lvl1pPr algn="l">
              <a:buNone/>
              <a:defRPr sz="4400" b="0"/>
            </a:lvl1pPr>
          </a:lstStyle>
          <a:p>
            <a:r>
              <a:rPr lang="es-ES" smtClean="0"/>
              <a:t>Haga clic para modificar el estilo de título del patrón</a:t>
            </a:r>
            <a:endParaRPr lang="en-US"/>
          </a:p>
        </p:txBody>
      </p:sp>
      <p:sp>
        <p:nvSpPr>
          <p:cNvPr id="3" name="2 Marcador de texto"/>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s-ES" smtClean="0"/>
              <a:t>Haga clic para modificar el estilo de texto del patrón</a:t>
            </a:r>
          </a:p>
        </p:txBody>
      </p:sp>
      <p:sp>
        <p:nvSpPr>
          <p:cNvPr id="9" name="8 Marcador de contenido"/>
          <p:cNvSpPr>
            <a:spLocks noGrp="1"/>
          </p:cNvSpPr>
          <p:nvPr>
            <p:ph sz="quarter" idx="1"/>
          </p:nvPr>
        </p:nvSpPr>
        <p:spPr>
          <a:xfrm>
            <a:off x="2362200" y="1752600"/>
            <a:ext cx="6400800" cy="44196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13 Marcador de fecha"/>
          <p:cNvSpPr>
            <a:spLocks noGrp="1"/>
          </p:cNvSpPr>
          <p:nvPr>
            <p:ph type="dt" sz="half" idx="10"/>
          </p:nvPr>
        </p:nvSpPr>
        <p:spPr/>
        <p:txBody>
          <a:bodyPr/>
          <a:lstStyle>
            <a:lvl1pPr>
              <a:defRPr/>
            </a:lvl1pPr>
          </a:lstStyle>
          <a:p>
            <a:pPr>
              <a:defRPr/>
            </a:pPr>
            <a:fld id="{7B26D09B-DFCB-4D7A-A119-5E1968BD2EF6}" type="datetimeFigureOut">
              <a:rPr lang="es-ES"/>
              <a:pPr>
                <a:defRPr/>
              </a:pPr>
              <a:t>19/03/2018</a:t>
            </a:fld>
            <a:endParaRPr lang="es-ES"/>
          </a:p>
        </p:txBody>
      </p:sp>
      <p:sp>
        <p:nvSpPr>
          <p:cNvPr id="6" name="2 Marcador de pie de página"/>
          <p:cNvSpPr>
            <a:spLocks noGrp="1"/>
          </p:cNvSpPr>
          <p:nvPr>
            <p:ph type="ftr" sz="quarter" idx="11"/>
          </p:nvPr>
        </p:nvSpPr>
        <p:spPr/>
        <p:txBody>
          <a:bodyPr/>
          <a:lstStyle>
            <a:lvl1pPr>
              <a:defRPr/>
            </a:lvl1pPr>
          </a:lstStyle>
          <a:p>
            <a:pPr>
              <a:defRPr/>
            </a:pPr>
            <a:endParaRPr lang="es-ES"/>
          </a:p>
        </p:txBody>
      </p:sp>
      <p:sp>
        <p:nvSpPr>
          <p:cNvPr id="7" name="22 Marcador de número de diapositiva"/>
          <p:cNvSpPr>
            <a:spLocks noGrp="1"/>
          </p:cNvSpPr>
          <p:nvPr>
            <p:ph type="sldNum" sz="quarter" idx="12"/>
          </p:nvPr>
        </p:nvSpPr>
        <p:spPr/>
        <p:txBody>
          <a:bodyPr/>
          <a:lstStyle>
            <a:lvl1pPr>
              <a:defRPr/>
            </a:lvl1pPr>
          </a:lstStyle>
          <a:p>
            <a:pPr>
              <a:defRPr/>
            </a:pPr>
            <a:fld id="{AEFB5D7F-A58F-45EF-89AD-ED98D518C828}"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4 Rectángulo"/>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5 Rectángulo"/>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6 Rectángulo"/>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7 Rectángulo"/>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3 Marcador de texto"/>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s-ES" smtClean="0"/>
              <a:t>Haga clic para modificar el estilo de texto del patrón</a:t>
            </a:r>
          </a:p>
        </p:txBody>
      </p:sp>
      <p:sp>
        <p:nvSpPr>
          <p:cNvPr id="2" name="1 Título"/>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s-ES" noProof="0" smtClean="0"/>
              <a:t>Haga clic en el icono para agregar una imagen</a:t>
            </a:r>
            <a:endParaRPr lang="en-US" noProof="0" dirty="0"/>
          </a:p>
        </p:txBody>
      </p:sp>
      <p:sp>
        <p:nvSpPr>
          <p:cNvPr id="9" name="11 Marcador de fecha"/>
          <p:cNvSpPr>
            <a:spLocks noGrp="1"/>
          </p:cNvSpPr>
          <p:nvPr>
            <p:ph type="dt" sz="half" idx="10"/>
          </p:nvPr>
        </p:nvSpPr>
        <p:spPr>
          <a:xfrm>
            <a:off x="6248400" y="6248400"/>
            <a:ext cx="2667000" cy="365125"/>
          </a:xfrm>
        </p:spPr>
        <p:txBody>
          <a:bodyPr rtlCol="0"/>
          <a:lstStyle>
            <a:lvl1pPr>
              <a:defRPr/>
            </a:lvl1pPr>
          </a:lstStyle>
          <a:p>
            <a:pPr>
              <a:defRPr/>
            </a:pPr>
            <a:fld id="{DB1F7F6A-194A-4E1C-A9CD-97B26E4C5EC2}" type="datetimeFigureOut">
              <a:rPr lang="es-ES"/>
              <a:pPr>
                <a:defRPr/>
              </a:pPr>
              <a:t>19/03/2018</a:t>
            </a:fld>
            <a:endParaRPr lang="es-ES"/>
          </a:p>
        </p:txBody>
      </p:sp>
      <p:sp>
        <p:nvSpPr>
          <p:cNvPr id="10" name="12 Marcador de número de diapositiva"/>
          <p:cNvSpPr>
            <a:spLocks noGrp="1"/>
          </p:cNvSpPr>
          <p:nvPr>
            <p:ph type="sldNum" sz="quarter" idx="11"/>
          </p:nvPr>
        </p:nvSpPr>
        <p:spPr>
          <a:xfrm>
            <a:off x="0" y="4667250"/>
            <a:ext cx="1447800" cy="663575"/>
          </a:xfrm>
        </p:spPr>
        <p:txBody>
          <a:bodyPr rtlCol="0"/>
          <a:lstStyle>
            <a:lvl1pPr>
              <a:defRPr sz="2800"/>
            </a:lvl1pPr>
          </a:lstStyle>
          <a:p>
            <a:pPr>
              <a:defRPr/>
            </a:pPr>
            <a:fld id="{71220B43-1A3D-4879-BC85-DBC656D8E8B9}" type="slidenum">
              <a:rPr lang="es-ES"/>
              <a:pPr>
                <a:defRPr/>
              </a:pPr>
              <a:t>‹Nº›</a:t>
            </a:fld>
            <a:endParaRPr lang="es-ES"/>
          </a:p>
        </p:txBody>
      </p:sp>
      <p:sp>
        <p:nvSpPr>
          <p:cNvPr id="11" name="13 Marcador de pie de página"/>
          <p:cNvSpPr>
            <a:spLocks noGrp="1"/>
          </p:cNvSpPr>
          <p:nvPr>
            <p:ph type="ftr" sz="quarter" idx="12"/>
          </p:nvPr>
        </p:nvSpPr>
        <p:spPr>
          <a:xfrm>
            <a:off x="1600200" y="6248400"/>
            <a:ext cx="4572000" cy="365125"/>
          </a:xfrm>
        </p:spPr>
        <p:txBody>
          <a:bodyPr rtlCol="0"/>
          <a:lstStyle>
            <a:lvl1pPr>
              <a:defRPr/>
            </a:lvl1pPr>
          </a:lstStyle>
          <a:p>
            <a:pPr>
              <a:defRPr/>
            </a:pPr>
            <a:endParaRPr lang="es-E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21 Marcador de título"/>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n-US" smtClean="0"/>
          </a:p>
        </p:txBody>
      </p:sp>
      <p:sp>
        <p:nvSpPr>
          <p:cNvPr id="1027" name="12 Marcador de texto"/>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14" name="13 Marcador de fecha"/>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defRPr>
            </a:lvl1pPr>
          </a:lstStyle>
          <a:p>
            <a:pPr>
              <a:defRPr/>
            </a:pPr>
            <a:fld id="{D742E20C-434D-4D67-A2A7-8C02D2283D68}" type="datetimeFigureOut">
              <a:rPr lang="es-ES"/>
              <a:pPr>
                <a:defRPr/>
              </a:pPr>
              <a:t>19/03/2018</a:t>
            </a:fld>
            <a:endParaRPr lang="es-ES"/>
          </a:p>
        </p:txBody>
      </p:sp>
      <p:sp>
        <p:nvSpPr>
          <p:cNvPr id="3" name="2 Marcador de pie de página"/>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defRPr>
            </a:lvl1pPr>
          </a:lstStyle>
          <a:p>
            <a:pPr>
              <a:defRPr/>
            </a:pPr>
            <a:endParaRPr lang="es-ES"/>
          </a:p>
        </p:txBody>
      </p:sp>
      <p:sp>
        <p:nvSpPr>
          <p:cNvPr id="7" name="6 Rectángulo"/>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7 Rectángulo"/>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8 Rectángulo"/>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22 Marcador de número de diapositiva"/>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mn-lt"/>
              </a:defRPr>
            </a:lvl1pPr>
          </a:lstStyle>
          <a:p>
            <a:pPr>
              <a:defRPr/>
            </a:pPr>
            <a:fld id="{1BE3F108-458B-4488-84F8-C8F7B1096EBE}"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719" r:id="rId1"/>
    <p:sldLayoutId id="2147483715" r:id="rId2"/>
    <p:sldLayoutId id="2147483720" r:id="rId3"/>
    <p:sldLayoutId id="2147483721" r:id="rId4"/>
    <p:sldLayoutId id="2147483722" r:id="rId5"/>
    <p:sldLayoutId id="2147483716" r:id="rId6"/>
    <p:sldLayoutId id="2147483723" r:id="rId7"/>
    <p:sldLayoutId id="2147483717" r:id="rId8"/>
    <p:sldLayoutId id="2147483724" r:id="rId9"/>
    <p:sldLayoutId id="2147483718" r:id="rId10"/>
    <p:sldLayoutId id="2147483725"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ctrTitle"/>
          </p:nvPr>
        </p:nvSpPr>
        <p:spPr>
          <a:xfrm>
            <a:off x="611560" y="476672"/>
            <a:ext cx="7773988" cy="2753296"/>
          </a:xfrm>
        </p:spPr>
        <p:txBody>
          <a:bodyPr>
            <a:normAutofit fontScale="90000"/>
          </a:bodyPr>
          <a:lstStyle/>
          <a:p>
            <a:pPr algn="ctr" eaLnBrk="1" fontAlgn="auto" hangingPunct="1">
              <a:spcAft>
                <a:spcPts val="0"/>
              </a:spcAft>
              <a:defRPr/>
            </a:pPr>
            <a:r>
              <a:rPr lang="es-AR" b="1" dirty="0" smtClean="0">
                <a:latin typeface="Garamond" pitchFamily="18" charset="0"/>
              </a:rPr>
              <a:t/>
            </a:r>
            <a:br>
              <a:rPr lang="es-AR" b="1" dirty="0" smtClean="0">
                <a:latin typeface="Garamond" pitchFamily="18" charset="0"/>
              </a:rPr>
            </a:br>
            <a:r>
              <a:rPr lang="es-AR" b="1" dirty="0" smtClean="0">
                <a:latin typeface="Garamond" pitchFamily="18" charset="0"/>
              </a:rPr>
              <a:t/>
            </a:r>
            <a:br>
              <a:rPr lang="es-AR" b="1" dirty="0" smtClean="0">
                <a:latin typeface="Garamond" pitchFamily="18" charset="0"/>
              </a:rPr>
            </a:br>
            <a:r>
              <a:rPr lang="es-AR" b="1" dirty="0" smtClean="0">
                <a:latin typeface="Garamond" pitchFamily="18" charset="0"/>
              </a:rPr>
              <a:t/>
            </a:r>
            <a:br>
              <a:rPr lang="es-AR" b="1" dirty="0" smtClean="0">
                <a:latin typeface="Garamond" pitchFamily="18" charset="0"/>
              </a:rPr>
            </a:br>
            <a:r>
              <a:rPr lang="es-AR" b="1" dirty="0" smtClean="0">
                <a:latin typeface="Garamond" pitchFamily="18" charset="0"/>
              </a:rPr>
              <a:t/>
            </a:r>
            <a:br>
              <a:rPr lang="es-AR" b="1" dirty="0" smtClean="0">
                <a:latin typeface="Garamond" pitchFamily="18" charset="0"/>
              </a:rPr>
            </a:br>
            <a:r>
              <a:rPr lang="es-AR" b="1" dirty="0" smtClean="0">
                <a:latin typeface="Garamond" pitchFamily="18" charset="0"/>
              </a:rPr>
              <a:t/>
            </a:r>
            <a:br>
              <a:rPr lang="es-AR" b="1" dirty="0" smtClean="0">
                <a:latin typeface="Garamond" pitchFamily="18" charset="0"/>
              </a:rPr>
            </a:br>
            <a:r>
              <a:rPr lang="es-AR" b="1" dirty="0" smtClean="0">
                <a:latin typeface="Garamond" pitchFamily="18" charset="0"/>
              </a:rPr>
              <a:t/>
            </a:r>
            <a:br>
              <a:rPr lang="es-AR" b="1" dirty="0" smtClean="0">
                <a:latin typeface="Garamond" pitchFamily="18" charset="0"/>
              </a:rPr>
            </a:br>
            <a:r>
              <a:rPr lang="es-AR" b="1" dirty="0" smtClean="0">
                <a:latin typeface="Garamond" pitchFamily="18" charset="0"/>
              </a:rPr>
              <a:t/>
            </a:r>
            <a:br>
              <a:rPr lang="es-AR" b="1" dirty="0" smtClean="0">
                <a:latin typeface="Garamond" pitchFamily="18" charset="0"/>
              </a:rPr>
            </a:br>
            <a:r>
              <a:rPr lang="es-AR" b="1" dirty="0" smtClean="0">
                <a:latin typeface="Garamond" pitchFamily="18" charset="0"/>
              </a:rPr>
              <a:t/>
            </a:r>
            <a:br>
              <a:rPr lang="es-AR" b="1" dirty="0" smtClean="0">
                <a:latin typeface="Garamond" pitchFamily="18" charset="0"/>
              </a:rPr>
            </a:br>
            <a:r>
              <a:rPr lang="es-AR" b="1" dirty="0" smtClean="0">
                <a:latin typeface="Garamond" pitchFamily="18" charset="0"/>
              </a:rPr>
              <a:t/>
            </a:r>
            <a:br>
              <a:rPr lang="es-AR" b="1" dirty="0" smtClean="0">
                <a:latin typeface="Garamond" pitchFamily="18" charset="0"/>
              </a:rPr>
            </a:br>
            <a:r>
              <a:rPr lang="es-AR" b="1" dirty="0" smtClean="0">
                <a:latin typeface="Garamond" pitchFamily="18" charset="0"/>
              </a:rPr>
              <a:t/>
            </a:r>
            <a:br>
              <a:rPr lang="es-AR" b="1" dirty="0" smtClean="0">
                <a:latin typeface="Garamond" pitchFamily="18" charset="0"/>
              </a:rPr>
            </a:br>
            <a:r>
              <a:rPr lang="es-AR" b="1" dirty="0" smtClean="0">
                <a:latin typeface="Garamond" pitchFamily="18" charset="0"/>
              </a:rPr>
              <a:t/>
            </a:r>
            <a:br>
              <a:rPr lang="es-AR" b="1" dirty="0" smtClean="0">
                <a:latin typeface="Garamond" pitchFamily="18" charset="0"/>
              </a:rPr>
            </a:br>
            <a:r>
              <a:rPr lang="es-AR" b="1" dirty="0" smtClean="0">
                <a:latin typeface="Garamond" pitchFamily="18" charset="0"/>
              </a:rPr>
              <a:t/>
            </a:r>
            <a:br>
              <a:rPr lang="es-AR" b="1" dirty="0" smtClean="0">
                <a:latin typeface="Garamond" pitchFamily="18" charset="0"/>
              </a:rPr>
            </a:br>
            <a:r>
              <a:rPr lang="es-AR" b="1" dirty="0" smtClean="0">
                <a:latin typeface="Garamond" pitchFamily="18" charset="0"/>
              </a:rPr>
              <a:t/>
            </a:r>
            <a:br>
              <a:rPr lang="es-AR" b="1" dirty="0" smtClean="0">
                <a:latin typeface="Garamond" pitchFamily="18" charset="0"/>
              </a:rPr>
            </a:br>
            <a:r>
              <a:rPr lang="es-AR" b="1" dirty="0" smtClean="0">
                <a:latin typeface="Garamond" pitchFamily="18" charset="0"/>
              </a:rPr>
              <a:t/>
            </a:r>
            <a:br>
              <a:rPr lang="es-AR" b="1" dirty="0" smtClean="0">
                <a:latin typeface="Garamond" pitchFamily="18" charset="0"/>
              </a:rPr>
            </a:br>
            <a:r>
              <a:rPr lang="es-ES" sz="6700" b="1" dirty="0" smtClean="0"/>
              <a:t>Estado </a:t>
            </a:r>
            <a:r>
              <a:rPr lang="es-ES" sz="6700" b="1" dirty="0" smtClean="0"/>
              <a:t>de familia </a:t>
            </a:r>
            <a:br>
              <a:rPr lang="es-ES" sz="6700" b="1" dirty="0" smtClean="0"/>
            </a:br>
            <a:r>
              <a:rPr lang="es-AR" dirty="0" smtClean="0"/>
              <a:t/>
            </a:r>
            <a:br>
              <a:rPr lang="es-AR" dirty="0" smtClean="0"/>
            </a:br>
            <a:r>
              <a:rPr lang="es-AR" b="1" dirty="0" smtClean="0">
                <a:latin typeface="Garamond" pitchFamily="18" charset="0"/>
              </a:rPr>
              <a:t/>
            </a:r>
            <a:br>
              <a:rPr lang="es-AR" b="1" dirty="0" smtClean="0">
                <a:latin typeface="Garamond" pitchFamily="18" charset="0"/>
              </a:rPr>
            </a:br>
            <a:endParaRPr lang="es-AR" dirty="0"/>
          </a:p>
        </p:txBody>
      </p:sp>
      <p:sp>
        <p:nvSpPr>
          <p:cNvPr id="8" name="2 Subtítulo"/>
          <p:cNvSpPr txBox="1">
            <a:spLocks/>
          </p:cNvSpPr>
          <p:nvPr/>
        </p:nvSpPr>
        <p:spPr bwMode="auto">
          <a:xfrm>
            <a:off x="3563888" y="5877272"/>
            <a:ext cx="5256584" cy="86409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2500" lnSpcReduction="10000"/>
          </a:bodyPr>
          <a:lstStyle/>
          <a:p>
            <a:pPr marL="0" marR="0" lvl="0" indent="0" algn="ctr" defTabSz="914400" rtl="0" eaLnBrk="0" fontAlgn="auto" latinLnBrk="0" hangingPunct="0">
              <a:lnSpc>
                <a:spcPct val="100000"/>
              </a:lnSpc>
              <a:spcBef>
                <a:spcPts val="700"/>
              </a:spcBef>
              <a:spcAft>
                <a:spcPts val="0"/>
              </a:spcAft>
              <a:buClr>
                <a:schemeClr val="accent2"/>
              </a:buClr>
              <a:buSzPct val="60000"/>
              <a:buFont typeface="Wingdings" pitchFamily="2" charset="2"/>
              <a:buNone/>
              <a:tabLst/>
              <a:defRPr/>
            </a:pPr>
            <a:endParaRPr kumimoji="0" lang="es-AR" sz="2800" b="1" i="0" u="none" strike="noStrike" kern="1200" cap="none" spc="0" normalizeH="0" baseline="0" noProof="0" dirty="0" smtClean="0">
              <a:ln>
                <a:noFill/>
              </a:ln>
              <a:solidFill>
                <a:srgbClr val="FFFFFF"/>
              </a:solidFill>
              <a:effectLst/>
              <a:uLnTx/>
              <a:uFillTx/>
              <a:latin typeface="+mn-lt"/>
              <a:ea typeface="+mn-ea"/>
              <a:cs typeface="+mn-cs"/>
            </a:endParaRPr>
          </a:p>
          <a:p>
            <a:pPr marL="0" marR="0" lvl="0" indent="0" algn="r" defTabSz="914400" rtl="0" eaLnBrk="0" fontAlgn="auto" latinLnBrk="0" hangingPunct="0">
              <a:lnSpc>
                <a:spcPct val="100000"/>
              </a:lnSpc>
              <a:spcBef>
                <a:spcPts val="700"/>
              </a:spcBef>
              <a:spcAft>
                <a:spcPts val="0"/>
              </a:spcAft>
              <a:buClr>
                <a:schemeClr val="accent2"/>
              </a:buClr>
              <a:buSzPct val="60000"/>
              <a:buFont typeface="Wingdings" pitchFamily="2" charset="2"/>
              <a:buNone/>
              <a:tabLst/>
              <a:defRPr/>
            </a:pPr>
            <a:r>
              <a:rPr kumimoji="0" lang="es-AR" sz="2000" b="1" i="0" u="none" strike="noStrike" kern="1200" cap="none" spc="0" normalizeH="0" baseline="0" noProof="0" dirty="0" err="1" smtClean="0">
                <a:ln>
                  <a:noFill/>
                </a:ln>
                <a:solidFill>
                  <a:srgbClr val="FFFFFF"/>
                </a:solidFill>
                <a:effectLst/>
                <a:uLnTx/>
                <a:uFillTx/>
                <a:latin typeface="+mn-lt"/>
                <a:ea typeface="+mn-ea"/>
                <a:cs typeface="+mn-cs"/>
              </a:rPr>
              <a:t>Abog</a:t>
            </a:r>
            <a:r>
              <a:rPr kumimoji="0" lang="es-AR" sz="2000" b="1" i="0" u="none" strike="noStrike" kern="1200" cap="none" spc="0" normalizeH="0" baseline="0" noProof="0" dirty="0" smtClean="0">
                <a:ln>
                  <a:noFill/>
                </a:ln>
                <a:solidFill>
                  <a:srgbClr val="FFFFFF"/>
                </a:solidFill>
                <a:effectLst/>
                <a:uLnTx/>
                <a:uFillTx/>
                <a:latin typeface="+mn-lt"/>
                <a:ea typeface="+mn-ea"/>
                <a:cs typeface="+mn-cs"/>
              </a:rPr>
              <a:t>. María Magdalena </a:t>
            </a:r>
            <a:r>
              <a:rPr kumimoji="0" lang="es-AR" sz="2000" b="1" i="0" u="none" strike="noStrike" kern="1200" cap="none" spc="0" normalizeH="0" baseline="0" noProof="0" dirty="0" err="1" smtClean="0">
                <a:ln>
                  <a:noFill/>
                </a:ln>
                <a:solidFill>
                  <a:srgbClr val="FFFFFF"/>
                </a:solidFill>
                <a:effectLst/>
                <a:uLnTx/>
                <a:uFillTx/>
                <a:latin typeface="+mn-lt"/>
                <a:ea typeface="+mn-ea"/>
                <a:cs typeface="+mn-cs"/>
              </a:rPr>
              <a:t>Galli</a:t>
            </a:r>
            <a:r>
              <a:rPr kumimoji="0" lang="es-AR" sz="2000" b="1" i="0" u="none" strike="noStrike" kern="1200" cap="none" spc="0" normalizeH="0" baseline="0" noProof="0" dirty="0" smtClean="0">
                <a:ln>
                  <a:noFill/>
                </a:ln>
                <a:solidFill>
                  <a:srgbClr val="FFFFFF"/>
                </a:solidFill>
                <a:effectLst/>
                <a:uLnTx/>
                <a:uFillTx/>
                <a:latin typeface="+mn-lt"/>
                <a:ea typeface="+mn-ea"/>
                <a:cs typeface="+mn-cs"/>
              </a:rPr>
              <a:t> </a:t>
            </a:r>
            <a:r>
              <a:rPr kumimoji="0" lang="es-AR" sz="2000" b="1" i="0" u="none" strike="noStrike" kern="1200" cap="none" spc="0" normalizeH="0" baseline="0" noProof="0" dirty="0" err="1" smtClean="0">
                <a:ln>
                  <a:noFill/>
                </a:ln>
                <a:solidFill>
                  <a:srgbClr val="FFFFFF"/>
                </a:solidFill>
                <a:effectLst/>
                <a:uLnTx/>
                <a:uFillTx/>
                <a:latin typeface="+mn-lt"/>
                <a:ea typeface="+mn-ea"/>
                <a:cs typeface="+mn-cs"/>
              </a:rPr>
              <a:t>Fiant</a:t>
            </a:r>
            <a:r>
              <a:rPr kumimoji="0" lang="es-AR" sz="2000" b="1" i="0" u="none" strike="noStrike" kern="1200" cap="none" spc="0" normalizeH="0" baseline="0" noProof="0" dirty="0" smtClean="0">
                <a:ln>
                  <a:noFill/>
                </a:ln>
                <a:solidFill>
                  <a:srgbClr val="FFFFFF"/>
                </a:solidFill>
                <a:effectLst/>
                <a:uLnTx/>
                <a:uFillTx/>
                <a:latin typeface="+mn-lt"/>
                <a:ea typeface="+mn-ea"/>
                <a:cs typeface="+mn-cs"/>
              </a:rPr>
              <a:t> </a:t>
            </a:r>
            <a:endParaRPr lang="es-AR" sz="2000" b="1" dirty="0" smtClean="0">
              <a:solidFill>
                <a:srgbClr val="FFFFFF"/>
              </a:solidFill>
              <a:latin typeface="+mn-lt"/>
            </a:endParaRPr>
          </a:p>
          <a:p>
            <a:pPr marL="0" marR="0" lvl="0" indent="0" algn="r" defTabSz="914400" rtl="0" eaLnBrk="0" fontAlgn="auto" latinLnBrk="0" hangingPunct="0">
              <a:lnSpc>
                <a:spcPct val="100000"/>
              </a:lnSpc>
              <a:spcBef>
                <a:spcPts val="700"/>
              </a:spcBef>
              <a:spcAft>
                <a:spcPts val="0"/>
              </a:spcAft>
              <a:buClr>
                <a:schemeClr val="accent2"/>
              </a:buClr>
              <a:buSzPct val="60000"/>
              <a:buFont typeface="Wingdings" pitchFamily="2" charset="2"/>
              <a:buNone/>
              <a:tabLst/>
              <a:defRPr/>
            </a:pPr>
            <a:endParaRPr kumimoji="0" lang="es-AR" sz="2000" b="0" i="0" u="none" strike="noStrike" kern="1200" cap="none" spc="0" normalizeH="0" baseline="0" noProof="0" dirty="0">
              <a:ln>
                <a:noFill/>
              </a:ln>
              <a:solidFill>
                <a:srgbClr val="FFFFFF"/>
              </a:solidFill>
              <a:effectLst/>
              <a:uLnTx/>
              <a:uFillTx/>
              <a:latin typeface="+mn-lt"/>
              <a:ea typeface="+mn-ea"/>
              <a:cs typeface="+mn-cs"/>
            </a:endParaRPr>
          </a:p>
        </p:txBody>
      </p:sp>
      <p:pic>
        <p:nvPicPr>
          <p:cNvPr id="2" name="Picture 2" descr="Imagen relacionada"/>
          <p:cNvPicPr>
            <a:picLocks noChangeAspect="1" noChangeArrowheads="1"/>
          </p:cNvPicPr>
          <p:nvPr/>
        </p:nvPicPr>
        <p:blipFill>
          <a:blip r:embed="rId2" cstate="print"/>
          <a:srcRect/>
          <a:stretch>
            <a:fillRect/>
          </a:stretch>
        </p:blipFill>
        <p:spPr bwMode="auto">
          <a:xfrm>
            <a:off x="5004048" y="1484784"/>
            <a:ext cx="3724275" cy="4400551"/>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2699792" y="-22734"/>
            <a:ext cx="4320480" cy="66712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a:blip r:embed="rId2" cstate="print"/>
          <a:srcRect/>
          <a:stretch>
            <a:fillRect/>
          </a:stretch>
        </p:blipFill>
        <p:spPr bwMode="auto">
          <a:xfrm>
            <a:off x="899592" y="332656"/>
            <a:ext cx="7054552" cy="59234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cstate="print"/>
          <a:srcRect/>
          <a:stretch>
            <a:fillRect/>
          </a:stretch>
        </p:blipFill>
        <p:spPr bwMode="auto">
          <a:xfrm>
            <a:off x="649288" y="228600"/>
            <a:ext cx="7845425"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2483768" y="0"/>
            <a:ext cx="4968476" cy="70567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2123728" y="404664"/>
            <a:ext cx="5040560" cy="70263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2915816" y="260648"/>
            <a:ext cx="4258030" cy="56237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3131840" y="764704"/>
            <a:ext cx="4174523" cy="56376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828600" y="188640"/>
            <a:ext cx="5195541" cy="7183119"/>
          </a:xfrm>
          <a:prstGeom prst="rect">
            <a:avLst/>
          </a:prstGeom>
          <a:noFill/>
          <a:ln w="9525">
            <a:noFill/>
            <a:miter lim="800000"/>
            <a:headEnd/>
            <a:tailEnd/>
          </a:ln>
        </p:spPr>
      </p:pic>
      <p:pic>
        <p:nvPicPr>
          <p:cNvPr id="50179" name="Picture 3"/>
          <p:cNvPicPr>
            <a:picLocks noChangeAspect="1" noChangeArrowheads="1"/>
          </p:cNvPicPr>
          <p:nvPr/>
        </p:nvPicPr>
        <p:blipFill>
          <a:blip r:embed="rId3" cstate="print"/>
          <a:srcRect/>
          <a:stretch>
            <a:fillRect/>
          </a:stretch>
        </p:blipFill>
        <p:spPr bwMode="auto">
          <a:xfrm>
            <a:off x="4446921" y="396059"/>
            <a:ext cx="4697079" cy="64619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2987824" y="195336"/>
            <a:ext cx="4872092" cy="66626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635896" y="404664"/>
            <a:ext cx="5508104" cy="1828800"/>
          </a:xfrm>
        </p:spPr>
        <p:txBody>
          <a:bodyPr/>
          <a:lstStyle/>
          <a:p>
            <a:pPr algn="ctr"/>
            <a:r>
              <a:rPr lang="es-AR" sz="6000" dirty="0" smtClean="0"/>
              <a:t>POSESIÓN DE ESTADO</a:t>
            </a:r>
            <a:endParaRPr lang="es-AR" sz="6000" dirty="0"/>
          </a:p>
        </p:txBody>
      </p:sp>
      <p:pic>
        <p:nvPicPr>
          <p:cNvPr id="20482" name="Picture 2" descr="Imagen relacionada"/>
          <p:cNvPicPr>
            <a:picLocks noChangeAspect="1" noChangeArrowheads="1"/>
          </p:cNvPicPr>
          <p:nvPr/>
        </p:nvPicPr>
        <p:blipFill>
          <a:blip r:embed="rId2" cstate="print"/>
          <a:srcRect/>
          <a:stretch>
            <a:fillRect/>
          </a:stretch>
        </p:blipFill>
        <p:spPr bwMode="auto">
          <a:xfrm rot="20693800">
            <a:off x="59756" y="1650925"/>
            <a:ext cx="4678376" cy="4678377"/>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Resultado de imagen para estado de familia"/>
          <p:cNvPicPr>
            <a:picLocks noChangeAspect="1" noChangeArrowheads="1"/>
          </p:cNvPicPr>
          <p:nvPr/>
        </p:nvPicPr>
        <p:blipFill>
          <a:blip r:embed="rId2" cstate="print"/>
          <a:srcRect/>
          <a:stretch>
            <a:fillRect/>
          </a:stretch>
        </p:blipFill>
        <p:spPr bwMode="auto">
          <a:xfrm>
            <a:off x="1" y="1"/>
            <a:ext cx="5148063" cy="3534036"/>
          </a:xfrm>
          <a:prstGeom prst="rect">
            <a:avLst/>
          </a:prstGeom>
          <a:noFill/>
        </p:spPr>
      </p:pic>
      <p:sp>
        <p:nvSpPr>
          <p:cNvPr id="3" name="2 Marcador de contenido"/>
          <p:cNvSpPr>
            <a:spLocks noGrp="1"/>
          </p:cNvSpPr>
          <p:nvPr>
            <p:ph sz="quarter" idx="1"/>
          </p:nvPr>
        </p:nvSpPr>
        <p:spPr>
          <a:xfrm>
            <a:off x="251520" y="3573016"/>
            <a:ext cx="8568952" cy="2808312"/>
          </a:xfrm>
        </p:spPr>
        <p:txBody>
          <a:bodyPr/>
          <a:lstStyle/>
          <a:p>
            <a:r>
              <a:rPr lang="es-AR" dirty="0" smtClean="0"/>
              <a:t>Es la posición que ocupa la persona humana con relación a su familia</a:t>
            </a:r>
          </a:p>
          <a:p>
            <a:pPr lvl="1"/>
            <a:r>
              <a:rPr lang="es-AR" dirty="0" smtClean="0"/>
              <a:t>Es un atributo de la persona</a:t>
            </a:r>
          </a:p>
          <a:p>
            <a:pPr lvl="1"/>
            <a:r>
              <a:rPr lang="es-AR" dirty="0" smtClean="0"/>
              <a:t>Actúa como causa de relaciones jurídicas familiares cuyo contenido son deberes y derechos generalmente recíprocos</a:t>
            </a:r>
            <a:endParaRPr lang="es-AR" dirty="0"/>
          </a:p>
        </p:txBody>
      </p:sp>
      <p:sp>
        <p:nvSpPr>
          <p:cNvPr id="2" name="1 Título"/>
          <p:cNvSpPr>
            <a:spLocks noGrp="1"/>
          </p:cNvSpPr>
          <p:nvPr>
            <p:ph type="title"/>
          </p:nvPr>
        </p:nvSpPr>
        <p:spPr>
          <a:xfrm>
            <a:off x="5436096" y="188640"/>
            <a:ext cx="3600400" cy="990600"/>
          </a:xfrm>
        </p:spPr>
        <p:txBody>
          <a:bodyPr/>
          <a:lstStyle/>
          <a:p>
            <a:pPr algn="ctr"/>
            <a:r>
              <a:rPr lang="es-AR" sz="4800" b="1" dirty="0" smtClean="0"/>
              <a:t>CONCEPTO</a:t>
            </a:r>
            <a:endParaRPr lang="es-AR" sz="48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AR" dirty="0" smtClean="0"/>
              <a:t>CONCEPTO</a:t>
            </a:r>
            <a:endParaRPr lang="es-AR" dirty="0"/>
          </a:p>
        </p:txBody>
      </p:sp>
      <p:sp>
        <p:nvSpPr>
          <p:cNvPr id="3" name="2 CuadroTexto"/>
          <p:cNvSpPr txBox="1"/>
          <p:nvPr/>
        </p:nvSpPr>
        <p:spPr>
          <a:xfrm>
            <a:off x="755576" y="1916832"/>
            <a:ext cx="7704856" cy="2554545"/>
          </a:xfrm>
          <a:prstGeom prst="rect">
            <a:avLst/>
          </a:prstGeom>
          <a:noFill/>
          <a:ln w="38100">
            <a:solidFill>
              <a:schemeClr val="accent1"/>
            </a:solidFill>
          </a:ln>
        </p:spPr>
        <p:txBody>
          <a:bodyPr wrap="square" rtlCol="0">
            <a:spAutoFit/>
          </a:bodyPr>
          <a:lstStyle/>
          <a:p>
            <a:pPr algn="ctr"/>
            <a:r>
              <a:rPr lang="es-AR" sz="3200" dirty="0" smtClean="0"/>
              <a:t>La POSESIÓN DE ESTADO es el ejercicio de los derechos y el cumplimiento de los deberes correspondientes a un estado de familia, con independencia del título de estado</a:t>
            </a:r>
            <a:endParaRPr lang="es-AR" sz="3200" dirty="0"/>
          </a:p>
        </p:txBody>
      </p:sp>
      <p:sp>
        <p:nvSpPr>
          <p:cNvPr id="4" name="3 CuadroTexto"/>
          <p:cNvSpPr txBox="1"/>
          <p:nvPr/>
        </p:nvSpPr>
        <p:spPr>
          <a:xfrm>
            <a:off x="467544" y="5373216"/>
            <a:ext cx="8136904" cy="954107"/>
          </a:xfrm>
          <a:prstGeom prst="rect">
            <a:avLst/>
          </a:prstGeom>
          <a:solidFill>
            <a:schemeClr val="bg2">
              <a:lumMod val="75000"/>
            </a:schemeClr>
          </a:solidFill>
          <a:ln w="28575">
            <a:solidFill>
              <a:schemeClr val="accent1"/>
            </a:solidFill>
          </a:ln>
        </p:spPr>
        <p:txBody>
          <a:bodyPr wrap="square" rtlCol="0">
            <a:spAutoFit/>
          </a:bodyPr>
          <a:lstStyle/>
          <a:p>
            <a:pPr algn="ctr"/>
            <a:r>
              <a:rPr lang="es-AR" sz="2800" dirty="0" smtClean="0"/>
              <a:t>La sola posesión de estado NO ES FUENTE del estado de familia</a:t>
            </a:r>
            <a:endParaRPr lang="es-AR" sz="28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AR" dirty="0" smtClean="0"/>
              <a:t>EFECTOS PREVISTOS LEGALMENTE</a:t>
            </a:r>
            <a:endParaRPr lang="es-AR" dirty="0"/>
          </a:p>
        </p:txBody>
      </p:sp>
      <p:sp>
        <p:nvSpPr>
          <p:cNvPr id="3" name="2 Marcador de contenido"/>
          <p:cNvSpPr>
            <a:spLocks noGrp="1"/>
          </p:cNvSpPr>
          <p:nvPr>
            <p:ph sz="quarter" idx="1"/>
          </p:nvPr>
        </p:nvSpPr>
        <p:spPr/>
        <p:txBody>
          <a:bodyPr/>
          <a:lstStyle/>
          <a:p>
            <a:r>
              <a:rPr lang="es-AR" dirty="0" smtClean="0"/>
              <a:t>Valor de la posesión de estado de cónyuges para la prueba del matrimonio</a:t>
            </a:r>
          </a:p>
          <a:p>
            <a:r>
              <a:rPr lang="es-AR" dirty="0" smtClean="0"/>
              <a:t> “Art. 423 CCC… La posesión de estado , por sí sola, no es prueba suficiente para establecer el estado de casados o para reclamar los efectos civiles del matrimonio. Si existe acta de matrimonio y posesión de estado, la inobservancia de las formalidades prescriptas en el acto de celebración no puede ser alegada contra la existencia del matrimonio”</a:t>
            </a:r>
            <a:endParaRPr lang="es-AR"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AR" dirty="0" smtClean="0"/>
              <a:t>EFECTOS PREVISTOS LEGALMENTE</a:t>
            </a:r>
            <a:endParaRPr lang="es-AR" dirty="0"/>
          </a:p>
        </p:txBody>
      </p:sp>
      <p:sp>
        <p:nvSpPr>
          <p:cNvPr id="3" name="2 Marcador de contenido"/>
          <p:cNvSpPr>
            <a:spLocks noGrp="1"/>
          </p:cNvSpPr>
          <p:nvPr>
            <p:ph sz="quarter" idx="1"/>
          </p:nvPr>
        </p:nvSpPr>
        <p:spPr/>
        <p:txBody>
          <a:bodyPr/>
          <a:lstStyle/>
          <a:p>
            <a:r>
              <a:rPr lang="es-AR" dirty="0" smtClean="0"/>
              <a:t>Valor de la posesión de estado de hijo en la reclamación de la paternidad:</a:t>
            </a:r>
          </a:p>
          <a:p>
            <a:r>
              <a:rPr lang="es-AR" dirty="0" smtClean="0"/>
              <a:t>“Art. 584 CCC. Posesión </a:t>
            </a:r>
            <a:r>
              <a:rPr lang="es-AR" smtClean="0"/>
              <a:t>de estado. </a:t>
            </a:r>
            <a:r>
              <a:rPr lang="es-AR" dirty="0" smtClean="0"/>
              <a:t>La posesión de estado debidamente acreditada en juicio tiene el mismo valor que el reconocimiento, siempre que no sea desvirtuada por prueba en contrario sobre el nexo genético”</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AR" dirty="0" smtClean="0"/>
              <a:t>EFECTOS PREVISTOS LEGALMENTE</a:t>
            </a:r>
            <a:endParaRPr lang="es-AR" dirty="0"/>
          </a:p>
        </p:txBody>
      </p:sp>
      <p:sp>
        <p:nvSpPr>
          <p:cNvPr id="3" name="2 Marcador de contenido"/>
          <p:cNvSpPr>
            <a:spLocks noGrp="1"/>
          </p:cNvSpPr>
          <p:nvPr>
            <p:ph sz="quarter" idx="1"/>
          </p:nvPr>
        </p:nvSpPr>
        <p:spPr/>
        <p:txBody>
          <a:bodyPr/>
          <a:lstStyle/>
          <a:p>
            <a:r>
              <a:rPr lang="es-AR" dirty="0" smtClean="0"/>
              <a:t>Valor de la posesión de estado para </a:t>
            </a:r>
            <a:r>
              <a:rPr lang="es-AR" dirty="0" smtClean="0"/>
              <a:t>la adopción de mayores de edad o emancipados:</a:t>
            </a:r>
            <a:r>
              <a:rPr lang="es-AR" dirty="0" smtClean="0"/>
              <a:t> </a:t>
            </a:r>
          </a:p>
          <a:p>
            <a:r>
              <a:rPr lang="es-AR" dirty="0" smtClean="0"/>
              <a:t>“Art. 597. Personas que pueden ser adoptadas. Pueden ser adoptadas las personas menores de edad no emancipadas…. Excepcionalmente, puede ser adoptada la persona mayor de edad cuando… b)hubo posesión de estado de hijo mientras era menor de edad, fehacientemente comprobada”</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esultado de imagen para el lugar en la familia"/>
          <p:cNvPicPr>
            <a:picLocks noChangeAspect="1" noChangeArrowheads="1"/>
          </p:cNvPicPr>
          <p:nvPr/>
        </p:nvPicPr>
        <p:blipFill>
          <a:blip r:embed="rId2" cstate="print"/>
          <a:srcRect/>
          <a:stretch>
            <a:fillRect/>
          </a:stretch>
        </p:blipFill>
        <p:spPr bwMode="auto">
          <a:xfrm>
            <a:off x="0" y="260648"/>
            <a:ext cx="9108501" cy="4554252"/>
          </a:xfrm>
          <a:prstGeom prst="rect">
            <a:avLst/>
          </a:prstGeom>
          <a:noFill/>
        </p:spPr>
      </p:pic>
      <p:sp>
        <p:nvSpPr>
          <p:cNvPr id="4" name="3 CuadroTexto"/>
          <p:cNvSpPr txBox="1"/>
          <p:nvPr/>
        </p:nvSpPr>
        <p:spPr>
          <a:xfrm>
            <a:off x="4644008" y="6237312"/>
            <a:ext cx="4176464" cy="461665"/>
          </a:xfrm>
          <a:prstGeom prst="rect">
            <a:avLst/>
          </a:prstGeom>
          <a:noFill/>
        </p:spPr>
        <p:txBody>
          <a:bodyPr wrap="square" rtlCol="0">
            <a:spAutoFit/>
          </a:bodyPr>
          <a:lstStyle/>
          <a:p>
            <a:r>
              <a:rPr lang="es-AR" sz="2400" dirty="0" smtClean="0"/>
              <a:t>mmgalli@fcjs.unl.edu.ar</a:t>
            </a:r>
            <a:endParaRPr lang="es-AR"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28600"/>
            <a:ext cx="8712968" cy="990600"/>
          </a:xfrm>
        </p:spPr>
        <p:txBody>
          <a:bodyPr/>
          <a:lstStyle/>
          <a:p>
            <a:pPr algn="ctr"/>
            <a:r>
              <a:rPr lang="es-AR" sz="4800" b="1" dirty="0" smtClean="0"/>
              <a:t>CARACTERES</a:t>
            </a:r>
            <a:endParaRPr lang="es-AR" sz="4800" b="1" dirty="0"/>
          </a:p>
        </p:txBody>
      </p:sp>
      <p:sp>
        <p:nvSpPr>
          <p:cNvPr id="3" name="2 Marcador de contenido"/>
          <p:cNvSpPr>
            <a:spLocks noGrp="1"/>
          </p:cNvSpPr>
          <p:nvPr>
            <p:ph sz="quarter" idx="1"/>
          </p:nvPr>
        </p:nvSpPr>
        <p:spPr>
          <a:xfrm>
            <a:off x="611560" y="1844824"/>
            <a:ext cx="8208912" cy="3816424"/>
          </a:xfrm>
          <a:ln w="28575">
            <a:solidFill>
              <a:schemeClr val="accent1"/>
            </a:solidFill>
          </a:ln>
        </p:spPr>
        <p:txBody>
          <a:bodyPr/>
          <a:lstStyle/>
          <a:p>
            <a:pPr algn="just"/>
            <a:r>
              <a:rPr lang="es-AR" sz="2800" dirty="0" smtClean="0"/>
              <a:t>Inherente a la persona</a:t>
            </a:r>
          </a:p>
          <a:p>
            <a:pPr algn="just"/>
            <a:r>
              <a:rPr lang="es-AR" sz="2800" dirty="0" smtClean="0"/>
              <a:t>Inalienable</a:t>
            </a:r>
          </a:p>
          <a:p>
            <a:pPr algn="just"/>
            <a:r>
              <a:rPr lang="es-AR" sz="2800" dirty="0" smtClean="0"/>
              <a:t>Imprescriptible</a:t>
            </a:r>
          </a:p>
          <a:p>
            <a:pPr algn="just"/>
            <a:r>
              <a:rPr lang="es-AR" sz="2800" dirty="0" smtClean="0"/>
              <a:t>Único o Indivisible</a:t>
            </a:r>
          </a:p>
          <a:p>
            <a:pPr algn="just"/>
            <a:r>
              <a:rPr lang="es-AR" sz="2800" dirty="0" smtClean="0"/>
              <a:t>Correlativo –aclaraciones-</a:t>
            </a:r>
          </a:p>
          <a:p>
            <a:pPr algn="just"/>
            <a:r>
              <a:rPr lang="es-AR" sz="2800" dirty="0" smtClean="0"/>
              <a:t>Irrenunciable</a:t>
            </a:r>
          </a:p>
          <a:p>
            <a:pPr algn="just"/>
            <a:r>
              <a:rPr lang="es-AR" sz="2800" dirty="0" smtClean="0"/>
              <a:t>Estable, aunque modificable</a:t>
            </a:r>
          </a:p>
          <a:p>
            <a:pPr algn="just"/>
            <a:endParaRPr lang="es-AR" sz="3600" dirty="0"/>
          </a:p>
        </p:txBody>
      </p:sp>
      <p:pic>
        <p:nvPicPr>
          <p:cNvPr id="6" name="Picture 2" descr="Resultado de imagen para estado de familia"/>
          <p:cNvPicPr>
            <a:picLocks noChangeAspect="1" noChangeArrowheads="1"/>
          </p:cNvPicPr>
          <p:nvPr/>
        </p:nvPicPr>
        <p:blipFill>
          <a:blip r:embed="rId2" cstate="print"/>
          <a:srcRect/>
          <a:stretch>
            <a:fillRect/>
          </a:stretch>
        </p:blipFill>
        <p:spPr bwMode="auto">
          <a:xfrm>
            <a:off x="5349905" y="4221088"/>
            <a:ext cx="3578071" cy="245627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273050"/>
            <a:ext cx="8784976" cy="869950"/>
          </a:xfrm>
        </p:spPr>
        <p:txBody>
          <a:bodyPr/>
          <a:lstStyle/>
          <a:p>
            <a:pPr algn="ctr"/>
            <a:r>
              <a:rPr lang="es-AR" sz="2800" b="1" dirty="0" smtClean="0"/>
              <a:t>FUENTES: Hechos o actos jurídicos de emplazamiento o desplazamiento –o la ausencia de ellos-</a:t>
            </a:r>
            <a:endParaRPr lang="es-AR" sz="2800" b="1" dirty="0"/>
          </a:p>
        </p:txBody>
      </p:sp>
      <p:sp>
        <p:nvSpPr>
          <p:cNvPr id="3" name="2 Marcador de contenido"/>
          <p:cNvSpPr>
            <a:spLocks noGrp="1"/>
          </p:cNvSpPr>
          <p:nvPr>
            <p:ph sz="quarter" idx="2"/>
          </p:nvPr>
        </p:nvSpPr>
        <p:spPr>
          <a:xfrm>
            <a:off x="179512" y="2438400"/>
            <a:ext cx="4316288" cy="4230960"/>
          </a:xfrm>
        </p:spPr>
        <p:txBody>
          <a:bodyPr/>
          <a:lstStyle/>
          <a:p>
            <a:r>
              <a:rPr lang="es-AR" dirty="0" smtClean="0"/>
              <a:t>Soltera/o</a:t>
            </a:r>
          </a:p>
          <a:p>
            <a:r>
              <a:rPr lang="es-AR" dirty="0" smtClean="0"/>
              <a:t>Casada/o</a:t>
            </a:r>
          </a:p>
          <a:p>
            <a:r>
              <a:rPr lang="es-AR" dirty="0" smtClean="0"/>
              <a:t>Viuda/o</a:t>
            </a:r>
          </a:p>
          <a:p>
            <a:r>
              <a:rPr lang="es-AR" dirty="0" smtClean="0"/>
              <a:t>Divorciada/o</a:t>
            </a:r>
          </a:p>
          <a:p>
            <a:r>
              <a:rPr lang="es-AR" sz="2000" dirty="0" smtClean="0"/>
              <a:t>Otras situaciones jurídicas que no constituyen estados diferentes</a:t>
            </a:r>
          </a:p>
          <a:p>
            <a:pPr lvl="1"/>
            <a:r>
              <a:rPr lang="es-AR" sz="1700" dirty="0" smtClean="0"/>
              <a:t>Separada/o de hecho</a:t>
            </a:r>
          </a:p>
          <a:p>
            <a:pPr lvl="1"/>
            <a:r>
              <a:rPr lang="es-AR" sz="1700" dirty="0" smtClean="0"/>
              <a:t>En Unión </a:t>
            </a:r>
            <a:r>
              <a:rPr lang="es-AR" sz="1700" dirty="0" err="1" smtClean="0"/>
              <a:t>convivencial</a:t>
            </a:r>
            <a:endParaRPr lang="es-AR" sz="1700" dirty="0"/>
          </a:p>
        </p:txBody>
      </p:sp>
      <p:sp>
        <p:nvSpPr>
          <p:cNvPr id="4" name="3 Marcador de contenido"/>
          <p:cNvSpPr>
            <a:spLocks noGrp="1"/>
          </p:cNvSpPr>
          <p:nvPr>
            <p:ph sz="quarter" idx="4"/>
          </p:nvPr>
        </p:nvSpPr>
        <p:spPr/>
        <p:txBody>
          <a:bodyPr/>
          <a:lstStyle/>
          <a:p>
            <a:r>
              <a:rPr lang="es-AR" dirty="0" smtClean="0"/>
              <a:t>Hija/o, madre/padre, abuela/o, tía/o, </a:t>
            </a:r>
            <a:r>
              <a:rPr lang="es-AR" dirty="0" err="1" smtClean="0"/>
              <a:t>etc</a:t>
            </a:r>
            <a:endParaRPr lang="es-AR" dirty="0" smtClean="0"/>
          </a:p>
          <a:p>
            <a:r>
              <a:rPr lang="es-AR" dirty="0" smtClean="0"/>
              <a:t>Persona sin filiación determinada</a:t>
            </a:r>
            <a:endParaRPr lang="es-AR" dirty="0"/>
          </a:p>
        </p:txBody>
      </p:sp>
      <p:sp>
        <p:nvSpPr>
          <p:cNvPr id="5" name="4 Marcador de texto"/>
          <p:cNvSpPr>
            <a:spLocks noGrp="1"/>
          </p:cNvSpPr>
          <p:nvPr>
            <p:ph type="body" sz="quarter" idx="1"/>
          </p:nvPr>
        </p:nvSpPr>
        <p:spPr>
          <a:xfrm>
            <a:off x="251520" y="1752600"/>
            <a:ext cx="4244280" cy="640080"/>
          </a:xfrm>
        </p:spPr>
        <p:txBody>
          <a:bodyPr/>
          <a:lstStyle/>
          <a:p>
            <a:pPr algn="ctr"/>
            <a:r>
              <a:rPr lang="es-AR" sz="2400" dirty="0" smtClean="0">
                <a:solidFill>
                  <a:schemeClr val="bg1"/>
                </a:solidFill>
              </a:rPr>
              <a:t>Con relación al matrimonio</a:t>
            </a:r>
            <a:endParaRPr lang="es-AR" sz="2400" dirty="0">
              <a:solidFill>
                <a:schemeClr val="bg1"/>
              </a:solidFill>
            </a:endParaRPr>
          </a:p>
        </p:txBody>
      </p:sp>
      <p:sp>
        <p:nvSpPr>
          <p:cNvPr id="6" name="5 Marcador de texto"/>
          <p:cNvSpPr>
            <a:spLocks noGrp="1"/>
          </p:cNvSpPr>
          <p:nvPr>
            <p:ph type="body" sz="quarter" idx="3"/>
          </p:nvPr>
        </p:nvSpPr>
        <p:spPr>
          <a:xfrm>
            <a:off x="4800600" y="1752600"/>
            <a:ext cx="4091880" cy="640080"/>
          </a:xfrm>
        </p:spPr>
        <p:txBody>
          <a:bodyPr/>
          <a:lstStyle/>
          <a:p>
            <a:pPr algn="ctr"/>
            <a:r>
              <a:rPr lang="es-AR" sz="2400" dirty="0" smtClean="0">
                <a:solidFill>
                  <a:schemeClr val="bg1"/>
                </a:solidFill>
              </a:rPr>
              <a:t>Con relación al parentesco</a:t>
            </a:r>
            <a:endParaRPr lang="es-AR" sz="24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411760" y="3789040"/>
            <a:ext cx="6477000" cy="1828800"/>
          </a:xfrm>
        </p:spPr>
        <p:txBody>
          <a:bodyPr/>
          <a:lstStyle/>
          <a:p>
            <a:pPr algn="ctr"/>
            <a:r>
              <a:rPr lang="es-AR" sz="6000" dirty="0" smtClean="0"/>
              <a:t>TÍTULO DE ESTADO</a:t>
            </a:r>
            <a:endParaRPr lang="es-AR" sz="6000" dirty="0"/>
          </a:p>
        </p:txBody>
      </p:sp>
      <p:pic>
        <p:nvPicPr>
          <p:cNvPr id="23556" name="Picture 4" descr="Resultado de imagen para partidas del registro civil"/>
          <p:cNvPicPr>
            <a:picLocks noChangeAspect="1" noChangeArrowheads="1"/>
          </p:cNvPicPr>
          <p:nvPr/>
        </p:nvPicPr>
        <p:blipFill>
          <a:blip r:embed="rId2" cstate="print"/>
          <a:srcRect/>
          <a:stretch>
            <a:fillRect/>
          </a:stretch>
        </p:blipFill>
        <p:spPr bwMode="auto">
          <a:xfrm>
            <a:off x="179512" y="260648"/>
            <a:ext cx="6600825" cy="4400551"/>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648" y="228600"/>
            <a:ext cx="5759552" cy="990600"/>
          </a:xfrm>
        </p:spPr>
        <p:txBody>
          <a:bodyPr/>
          <a:lstStyle/>
          <a:p>
            <a:pPr algn="ctr"/>
            <a:r>
              <a:rPr lang="es-AR" dirty="0" smtClean="0"/>
              <a:t>CONCEPTO</a:t>
            </a:r>
            <a:endParaRPr lang="es-AR" dirty="0"/>
          </a:p>
        </p:txBody>
      </p:sp>
      <p:sp>
        <p:nvSpPr>
          <p:cNvPr id="3" name="2 Marcador de contenido"/>
          <p:cNvSpPr>
            <a:spLocks noGrp="1"/>
          </p:cNvSpPr>
          <p:nvPr>
            <p:ph sz="quarter" idx="1"/>
          </p:nvPr>
        </p:nvSpPr>
        <p:spPr>
          <a:xfrm>
            <a:off x="0" y="1628800"/>
            <a:ext cx="5940152" cy="4752528"/>
          </a:xfrm>
        </p:spPr>
        <p:txBody>
          <a:bodyPr/>
          <a:lstStyle/>
          <a:p>
            <a:r>
              <a:rPr lang="es-AR" dirty="0" smtClean="0"/>
              <a:t>Es la prueba legal del estado de familia</a:t>
            </a:r>
          </a:p>
          <a:p>
            <a:r>
              <a:rPr lang="es-AR" dirty="0" smtClean="0"/>
              <a:t>Instrumento o conjunto de instrumentos públicos que acreditan el estado</a:t>
            </a:r>
          </a:p>
          <a:p>
            <a:r>
              <a:rPr lang="es-AR" dirty="0" smtClean="0"/>
              <a:t>En sentido estricto, sólo son título de estado los instrumentos emanados del Registro del Estado Civil y Capacidad de las Personas</a:t>
            </a:r>
          </a:p>
          <a:p>
            <a:r>
              <a:rPr lang="es-AR" dirty="0" smtClean="0"/>
              <a:t>Vemos ejemplos….</a:t>
            </a:r>
            <a:endParaRPr lang="es-AR" dirty="0" smtClean="0"/>
          </a:p>
          <a:p>
            <a:endParaRPr lang="es-AR" dirty="0"/>
          </a:p>
        </p:txBody>
      </p:sp>
      <p:pic>
        <p:nvPicPr>
          <p:cNvPr id="22530" name="Picture 2" descr="Resultado de imagen para partidas del registro civil"/>
          <p:cNvPicPr>
            <a:picLocks noChangeAspect="1" noChangeArrowheads="1"/>
          </p:cNvPicPr>
          <p:nvPr/>
        </p:nvPicPr>
        <p:blipFill>
          <a:blip r:embed="rId2" cstate="print"/>
          <a:srcRect/>
          <a:stretch>
            <a:fillRect/>
          </a:stretch>
        </p:blipFill>
        <p:spPr bwMode="auto">
          <a:xfrm>
            <a:off x="6588224" y="332656"/>
            <a:ext cx="2361795" cy="2113807"/>
          </a:xfrm>
          <a:prstGeom prst="rect">
            <a:avLst/>
          </a:prstGeom>
          <a:noFill/>
          <a:ln>
            <a:solidFill>
              <a:schemeClr val="tx1"/>
            </a:solidFill>
          </a:ln>
        </p:spPr>
      </p:pic>
      <p:sp>
        <p:nvSpPr>
          <p:cNvPr id="22532" name="AutoShape 4" descr="Resultado de imagen para partidas del registro civil"/>
          <p:cNvSpPr>
            <a:spLocks noChangeAspect="1" noChangeArrowheads="1"/>
          </p:cNvSpPr>
          <p:nvPr/>
        </p:nvSpPr>
        <p:spPr bwMode="auto">
          <a:xfrm>
            <a:off x="155575" y="-1371600"/>
            <a:ext cx="2190750" cy="2857500"/>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2534" name="AutoShape 6" descr="Resultado de imagen para partidas del registro civil"/>
          <p:cNvSpPr>
            <a:spLocks noChangeAspect="1" noChangeArrowheads="1"/>
          </p:cNvSpPr>
          <p:nvPr/>
        </p:nvSpPr>
        <p:spPr bwMode="auto">
          <a:xfrm>
            <a:off x="155575" y="-1371600"/>
            <a:ext cx="2190750" cy="2857500"/>
          </a:xfrm>
          <a:prstGeom prst="rect">
            <a:avLst/>
          </a:prstGeom>
          <a:noFill/>
        </p:spPr>
        <p:txBody>
          <a:bodyPr vert="horz" wrap="square" lIns="91440" tIns="45720" rIns="91440" bIns="45720" numCol="1" anchor="t" anchorCtr="0" compatLnSpc="1">
            <a:prstTxWarp prst="textNoShape">
              <a:avLst/>
            </a:prstTxWarp>
          </a:bodyPr>
          <a:lstStyle/>
          <a:p>
            <a:endParaRPr lang="es-AR"/>
          </a:p>
        </p:txBody>
      </p:sp>
      <p:pic>
        <p:nvPicPr>
          <p:cNvPr id="22536" name="Picture 8" descr="Resultado de imagen para partidas del registro civil"/>
          <p:cNvPicPr>
            <a:picLocks noChangeAspect="1" noChangeArrowheads="1"/>
          </p:cNvPicPr>
          <p:nvPr/>
        </p:nvPicPr>
        <p:blipFill>
          <a:blip r:embed="rId3" cstate="print"/>
          <a:srcRect/>
          <a:stretch>
            <a:fillRect/>
          </a:stretch>
        </p:blipFill>
        <p:spPr bwMode="auto">
          <a:xfrm>
            <a:off x="5757236" y="2420888"/>
            <a:ext cx="3386764" cy="2456335"/>
          </a:xfrm>
          <a:prstGeom prst="rect">
            <a:avLst/>
          </a:prstGeom>
          <a:noFill/>
          <a:ln>
            <a:solidFill>
              <a:schemeClr val="tx1"/>
            </a:solidFill>
          </a:ln>
        </p:spPr>
      </p:pic>
      <p:pic>
        <p:nvPicPr>
          <p:cNvPr id="22538" name="Picture 10" descr="Resultado de imagen para libreta de matrimonio"/>
          <p:cNvPicPr>
            <a:picLocks noChangeAspect="1" noChangeArrowheads="1"/>
          </p:cNvPicPr>
          <p:nvPr/>
        </p:nvPicPr>
        <p:blipFill>
          <a:blip r:embed="rId4" cstate="print"/>
          <a:srcRect/>
          <a:stretch>
            <a:fillRect/>
          </a:stretch>
        </p:blipFill>
        <p:spPr bwMode="auto">
          <a:xfrm rot="20412517">
            <a:off x="5540751" y="5099044"/>
            <a:ext cx="2980816" cy="198884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760413" y="531813"/>
            <a:ext cx="7623175" cy="5794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5" name="Picture 15"/>
          <p:cNvPicPr>
            <a:picLocks noChangeAspect="1" noChangeArrowheads="1"/>
          </p:cNvPicPr>
          <p:nvPr/>
        </p:nvPicPr>
        <p:blipFill>
          <a:blip r:embed="rId2" cstate="print"/>
          <a:srcRect/>
          <a:stretch>
            <a:fillRect/>
          </a:stretch>
        </p:blipFill>
        <p:spPr bwMode="auto">
          <a:xfrm>
            <a:off x="2195736" y="404664"/>
            <a:ext cx="4176463" cy="57722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2483768" y="620688"/>
            <a:ext cx="4032448" cy="556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rmedio">
  <a:themeElements>
    <a:clrScheme name="Intermedi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Intermedio">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Intermedio">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Override1.xml><?xml version="1.0" encoding="utf-8"?>
<a:themeOverride xmlns:a="http://schemas.openxmlformats.org/drawingml/2006/main">
  <a:clrScheme name="Intermedi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Median</Template>
  <TotalTime>619</TotalTime>
  <Words>415</Words>
  <Application>Microsoft Office PowerPoint</Application>
  <PresentationFormat>Presentación en pantalla (4:3)</PresentationFormat>
  <Paragraphs>47</Paragraphs>
  <Slides>24</Slides>
  <Notes>0</Notes>
  <HiddenSlides>0</HiddenSlides>
  <MMClips>0</MMClips>
  <ScaleCrop>false</ScaleCrop>
  <HeadingPairs>
    <vt:vector size="4" baseType="variant">
      <vt:variant>
        <vt:lpstr>Tema</vt:lpstr>
      </vt:variant>
      <vt:variant>
        <vt:i4>1</vt:i4>
      </vt:variant>
      <vt:variant>
        <vt:lpstr>Títulos de diapositiva</vt:lpstr>
      </vt:variant>
      <vt:variant>
        <vt:i4>24</vt:i4>
      </vt:variant>
    </vt:vector>
  </HeadingPairs>
  <TitlesOfParts>
    <vt:vector size="25" baseType="lpstr">
      <vt:lpstr>Intermedio</vt:lpstr>
      <vt:lpstr>              Estado de familia    </vt:lpstr>
      <vt:lpstr>CONCEPTO</vt:lpstr>
      <vt:lpstr>CARACTERES</vt:lpstr>
      <vt:lpstr>FUENTES: Hechos o actos jurídicos de emplazamiento o desplazamiento –o la ausencia de ellos-</vt:lpstr>
      <vt:lpstr>TÍTULO DE ESTADO</vt:lpstr>
      <vt:lpstr>CONCEPTO</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POSESIÓN DE ESTADO</vt:lpstr>
      <vt:lpstr>CONCEPTO</vt:lpstr>
      <vt:lpstr>EFECTOS PREVISTOS LEGALMENTE</vt:lpstr>
      <vt:lpstr>EFECTOS PREVISTOS LEGALMENTE</vt:lpstr>
      <vt:lpstr>EFECTOS PREVISTOS LEGALMENTE</vt:lpstr>
      <vt:lpstr>Diapositiva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ANTEPROYECTO DE CÓDIGO CIVIL Y COMERCIAL DE LA NACIÓN</dc:title>
  <cp:lastModifiedBy>Malena</cp:lastModifiedBy>
  <cp:revision>50</cp:revision>
  <dcterms:modified xsi:type="dcterms:W3CDTF">2018-03-19T13:48:56Z</dcterms:modified>
</cp:coreProperties>
</file>