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84" r:id="rId4"/>
    <p:sldId id="285" r:id="rId5"/>
    <p:sldId id="286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staticf5b.lavozdelinterior.com.ar/sites/default/files/styles/landscape_1008_566/public/nota_periodistica/divorcios_0_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293096"/>
            <a:ext cx="5004048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55800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AR" dirty="0" smtClean="0"/>
              <a:t>Causales de extinción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Indivisión </a:t>
            </a:r>
            <a:r>
              <a:rPr lang="es-AR" dirty="0" err="1" smtClean="0"/>
              <a:t>postcomunitaria</a:t>
            </a:r>
            <a:endParaRPr lang="es-AR" dirty="0" smtClean="0"/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Liquidación de la comunidad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Partición de la comunidad</a:t>
            </a:r>
          </a:p>
          <a:p>
            <a:pPr>
              <a:buFont typeface="Wingdings" pitchFamily="2" charset="2"/>
              <a:buChar char="v"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dirty="0" smtClean="0"/>
              <a:t>EXTINCIÓN DEL RÉGIMEN DE COMUNIDAD</a:t>
            </a:r>
            <a:endParaRPr lang="es-AR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60932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err="1" smtClean="0"/>
              <a:t>Abog</a:t>
            </a:r>
            <a:r>
              <a:rPr lang="es-AR" dirty="0" smtClean="0"/>
              <a:t>. María Magdalena </a:t>
            </a:r>
            <a:r>
              <a:rPr lang="es-AR" dirty="0" err="1" smtClean="0"/>
              <a:t>Galli</a:t>
            </a:r>
            <a:r>
              <a:rPr lang="es-AR" dirty="0" smtClean="0"/>
              <a:t> </a:t>
            </a:r>
            <a:r>
              <a:rPr lang="es-AR" dirty="0" err="1" smtClean="0"/>
              <a:t>Fiant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dirty="0" smtClean="0"/>
              <a:t>Causales de extinción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Muerte probada o presunta</a:t>
            </a:r>
          </a:p>
          <a:p>
            <a:r>
              <a:rPr lang="es-AR" dirty="0" smtClean="0"/>
              <a:t>Anulación del matrimonio putativo</a:t>
            </a:r>
          </a:p>
          <a:p>
            <a:r>
              <a:rPr lang="es-AR" dirty="0" smtClean="0"/>
              <a:t>Divorcio</a:t>
            </a:r>
          </a:p>
          <a:p>
            <a:r>
              <a:rPr lang="es-AR" dirty="0" smtClean="0"/>
              <a:t>Separación judicial de bienes </a:t>
            </a:r>
            <a:r>
              <a:rPr lang="es-AR" sz="1800" dirty="0" smtClean="0"/>
              <a:t>-mala administración, concurso o quiebra, separación de hecho sin voluntad de unirse, designación de tercero curador-</a:t>
            </a:r>
            <a:endParaRPr lang="es-AR" dirty="0" smtClean="0"/>
          </a:p>
          <a:p>
            <a:r>
              <a:rPr lang="es-AR" dirty="0" smtClean="0"/>
              <a:t>Modificación del régimen matrimonial convenido</a:t>
            </a:r>
          </a:p>
          <a:p>
            <a:endParaRPr lang="es-AR" dirty="0" smtClean="0"/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¿Desde cuándo opera la extinción en cada caso?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Indivisión </a:t>
            </a:r>
            <a:r>
              <a:rPr lang="es-AR" dirty="0" err="1" smtClean="0"/>
              <a:t>postcomunitaria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5069160"/>
          </a:xfrm>
        </p:spPr>
        <p:txBody>
          <a:bodyPr>
            <a:normAutofit/>
          </a:bodyPr>
          <a:lstStyle/>
          <a:p>
            <a:r>
              <a:rPr lang="es-AR" dirty="0" smtClean="0"/>
              <a:t>Extinción en vida, y extinción por muerte o subsistencia luego de la muerte</a:t>
            </a:r>
          </a:p>
          <a:p>
            <a:r>
              <a:rPr lang="es-AR" dirty="0" smtClean="0"/>
              <a:t>Administración y disposición: convenio o subsistencia de las reglas de la comunidad. Deber de informar</a:t>
            </a:r>
          </a:p>
          <a:p>
            <a:r>
              <a:rPr lang="es-AR" dirty="0" smtClean="0"/>
              <a:t>Medidas precautorias</a:t>
            </a:r>
          </a:p>
          <a:p>
            <a:r>
              <a:rPr lang="es-AR" dirty="0" smtClean="0"/>
              <a:t>Reglas para el uso de los bienes indivisos</a:t>
            </a:r>
          </a:p>
          <a:p>
            <a:r>
              <a:rPr lang="es-AR" dirty="0" smtClean="0"/>
              <a:t>Frutos y rentas. Rendición de cuentas o compensación</a:t>
            </a:r>
          </a:p>
          <a:p>
            <a:r>
              <a:rPr lang="es-AR" dirty="0" smtClean="0"/>
              <a:t>Subsistencia de las reglas sobre responsabilidad por deudas</a:t>
            </a:r>
          </a:p>
          <a:p>
            <a:r>
              <a:rPr lang="es-AR" dirty="0" smtClean="0"/>
              <a:t>Protección de terceros acreedores de los cónyuges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Liquidación dela comunidad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Recompensas:  </a:t>
            </a:r>
          </a:p>
          <a:p>
            <a:pPr lvl="1"/>
            <a:r>
              <a:rPr lang="es-AR" dirty="0" smtClean="0"/>
              <a:t>casos</a:t>
            </a:r>
          </a:p>
          <a:p>
            <a:pPr lvl="1"/>
            <a:r>
              <a:rPr lang="es-AR" dirty="0" smtClean="0"/>
              <a:t>prueba 	</a:t>
            </a:r>
          </a:p>
          <a:p>
            <a:pPr lvl="1"/>
            <a:r>
              <a:rPr lang="es-AR" dirty="0" smtClean="0"/>
              <a:t>monto</a:t>
            </a:r>
          </a:p>
          <a:p>
            <a:pPr lvl="1"/>
            <a:r>
              <a:rPr lang="es-AR" dirty="0" smtClean="0"/>
              <a:t>valuación</a:t>
            </a:r>
          </a:p>
          <a:p>
            <a:r>
              <a:rPr lang="es-AR" dirty="0" smtClean="0"/>
              <a:t>Cargas de la comunidad</a:t>
            </a:r>
          </a:p>
          <a:p>
            <a:r>
              <a:rPr lang="es-AR" dirty="0" smtClean="0"/>
              <a:t>Obligaciones personales de los cónyuges</a:t>
            </a:r>
          </a:p>
          <a:p>
            <a:r>
              <a:rPr lang="es-AR" dirty="0" smtClean="0"/>
              <a:t>Liquidación de los gananciales líquidos. Caso de insuficiencia de la masa ganancial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Partición de </a:t>
            </a:r>
            <a:r>
              <a:rPr lang="es-AR" smtClean="0"/>
              <a:t>la comunidad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Derecho a pedirla</a:t>
            </a:r>
          </a:p>
          <a:p>
            <a:r>
              <a:rPr lang="es-AR" dirty="0" smtClean="0"/>
              <a:t>Masa partible: la suma de gananciales líquidos de uno y otro cónyuge</a:t>
            </a:r>
          </a:p>
          <a:p>
            <a:r>
              <a:rPr lang="es-AR" dirty="0" smtClean="0"/>
              <a:t>División de la masa partible</a:t>
            </a:r>
          </a:p>
          <a:p>
            <a:r>
              <a:rPr lang="es-AR" dirty="0" smtClean="0"/>
              <a:t>Atribución preferencial: quiénes pueden solicitarla, bienes comprendidos</a:t>
            </a:r>
          </a:p>
          <a:p>
            <a:r>
              <a:rPr lang="es-AR" dirty="0" smtClean="0"/>
              <a:t>Forma y gastos de la partición</a:t>
            </a:r>
          </a:p>
          <a:p>
            <a:r>
              <a:rPr lang="es-AR" dirty="0" smtClean="0"/>
              <a:t>Liquidación simultánea de comunidades</a:t>
            </a:r>
          </a:p>
          <a:p>
            <a:r>
              <a:rPr lang="es-AR" dirty="0" smtClean="0"/>
              <a:t>Bigamia: comunidades parcialmente simultáneas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258</TotalTime>
  <Words>198</Words>
  <Application>Microsoft Office PowerPoint</Application>
  <PresentationFormat>Presentación en pantalla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Intermedio</vt:lpstr>
      <vt:lpstr>EXTINCIÓN DEL RÉGIMEN DE COMUNIDAD</vt:lpstr>
      <vt:lpstr>Causales de extinción</vt:lpstr>
      <vt:lpstr>Indivisión postcomunitaria</vt:lpstr>
      <vt:lpstr>Liquidación dela comunidad</vt:lpstr>
      <vt:lpstr>Partición de la comunidad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ANTEPROYECTO DE CÓDIGO CIVIL Y COMERCIAL DE LA NACIÓN</dc:title>
  <cp:lastModifiedBy>Malena</cp:lastModifiedBy>
  <cp:revision>21</cp:revision>
  <dcterms:modified xsi:type="dcterms:W3CDTF">2015-05-05T11:17:37Z</dcterms:modified>
</cp:coreProperties>
</file>